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6865600" cy="67437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6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aka makoto（田中　誠）" userId="77bac9f4-639a-4f53-bc8b-26c98a637e58" providerId="ADAL" clId="{9F95C73B-88C3-4B19-B7D9-9BD7B60CCC38}"/>
    <pc:docChg chg="modSld">
      <pc:chgData name="tanaka makoto（田中　誠）" userId="77bac9f4-639a-4f53-bc8b-26c98a637e58" providerId="ADAL" clId="{9F95C73B-88C3-4B19-B7D9-9BD7B60CCC38}" dt="2024-11-08T01:45:23.758" v="5" actId="1038"/>
      <pc:docMkLst>
        <pc:docMk/>
      </pc:docMkLst>
      <pc:sldChg chg="modSp mod">
        <pc:chgData name="tanaka makoto（田中　誠）" userId="77bac9f4-639a-4f53-bc8b-26c98a637e58" providerId="ADAL" clId="{9F95C73B-88C3-4B19-B7D9-9BD7B60CCC38}" dt="2024-11-08T01:45:23.758" v="5" actId="1038"/>
        <pc:sldMkLst>
          <pc:docMk/>
          <pc:sldMk cId="3483613010" sldId="256"/>
        </pc:sldMkLst>
        <pc:spChg chg="mod">
          <ac:chgData name="tanaka makoto（田中　誠）" userId="77bac9f4-639a-4f53-bc8b-26c98a637e58" providerId="ADAL" clId="{9F95C73B-88C3-4B19-B7D9-9BD7B60CCC38}" dt="2024-11-08T01:45:23.758" v="5" actId="1038"/>
          <ac:spMkLst>
            <pc:docMk/>
            <pc:sldMk cId="3483613010" sldId="256"/>
            <ac:spMk id="2017" creationId="{AA72F024-A3CC-8D0C-DCBB-BE0597C7558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08200" y="1103657"/>
            <a:ext cx="12649200" cy="2347807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8200" y="3542004"/>
            <a:ext cx="12649200" cy="1628166"/>
          </a:xfrm>
        </p:spPr>
        <p:txBody>
          <a:bodyPr/>
          <a:lstStyle>
            <a:lvl1pPr marL="0" indent="0" algn="ctr">
              <a:buNone/>
              <a:defRPr sz="2360"/>
            </a:lvl1pPr>
            <a:lvl2pPr marL="449565" indent="0" algn="ctr">
              <a:buNone/>
              <a:defRPr sz="1967"/>
            </a:lvl2pPr>
            <a:lvl3pPr marL="899130" indent="0" algn="ctr">
              <a:buNone/>
              <a:defRPr sz="1770"/>
            </a:lvl3pPr>
            <a:lvl4pPr marL="1348694" indent="0" algn="ctr">
              <a:buNone/>
              <a:defRPr sz="1573"/>
            </a:lvl4pPr>
            <a:lvl5pPr marL="1798259" indent="0" algn="ctr">
              <a:buNone/>
              <a:defRPr sz="1573"/>
            </a:lvl5pPr>
            <a:lvl6pPr marL="2247824" indent="0" algn="ctr">
              <a:buNone/>
              <a:defRPr sz="1573"/>
            </a:lvl6pPr>
            <a:lvl7pPr marL="2697389" indent="0" algn="ctr">
              <a:buNone/>
              <a:defRPr sz="1573"/>
            </a:lvl7pPr>
            <a:lvl8pPr marL="3146953" indent="0" algn="ctr">
              <a:buNone/>
              <a:defRPr sz="1573"/>
            </a:lvl8pPr>
            <a:lvl9pPr marL="3596518" indent="0" algn="ctr">
              <a:buNone/>
              <a:defRPr sz="1573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CE4B-F0F3-4FAF-A2D9-28CE84B70CB2}" type="datetimeFigureOut">
              <a:rPr lang="pt-BR" smtClean="0"/>
              <a:t>08/11/2024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818A-2608-4018-A1EF-FC0B7E8C38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6711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CE4B-F0F3-4FAF-A2D9-28CE84B70CB2}" type="datetimeFigureOut">
              <a:rPr lang="pt-BR" smtClean="0"/>
              <a:t>08/11/2024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818A-2608-4018-A1EF-FC0B7E8C38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6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069445" y="359040"/>
            <a:ext cx="3636645" cy="571497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9510" y="359040"/>
            <a:ext cx="10699115" cy="571497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CE4B-F0F3-4FAF-A2D9-28CE84B70CB2}" type="datetimeFigureOut">
              <a:rPr lang="pt-BR" smtClean="0"/>
              <a:t>08/11/2024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818A-2608-4018-A1EF-FC0B7E8C38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2409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CE4B-F0F3-4FAF-A2D9-28CE84B70CB2}" type="datetimeFigureOut">
              <a:rPr lang="pt-BR" smtClean="0"/>
              <a:t>08/11/2024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818A-2608-4018-A1EF-FC0B7E8C38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86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726" y="1681243"/>
            <a:ext cx="14546580" cy="2805191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0726" y="4512972"/>
            <a:ext cx="14546580" cy="1475184"/>
          </a:xfrm>
        </p:spPr>
        <p:txBody>
          <a:bodyPr/>
          <a:lstStyle>
            <a:lvl1pPr marL="0" indent="0">
              <a:buNone/>
              <a:defRPr sz="2360">
                <a:solidFill>
                  <a:schemeClr val="tx1">
                    <a:tint val="82000"/>
                  </a:schemeClr>
                </a:solidFill>
              </a:defRPr>
            </a:lvl1pPr>
            <a:lvl2pPr marL="449565" indent="0">
              <a:buNone/>
              <a:defRPr sz="1967">
                <a:solidFill>
                  <a:schemeClr val="tx1">
                    <a:tint val="82000"/>
                  </a:schemeClr>
                </a:solidFill>
              </a:defRPr>
            </a:lvl2pPr>
            <a:lvl3pPr marL="899130" indent="0">
              <a:buNone/>
              <a:defRPr sz="1770">
                <a:solidFill>
                  <a:schemeClr val="tx1">
                    <a:tint val="82000"/>
                  </a:schemeClr>
                </a:solidFill>
              </a:defRPr>
            </a:lvl3pPr>
            <a:lvl4pPr marL="1348694" indent="0">
              <a:buNone/>
              <a:defRPr sz="1573">
                <a:solidFill>
                  <a:schemeClr val="tx1">
                    <a:tint val="82000"/>
                  </a:schemeClr>
                </a:solidFill>
              </a:defRPr>
            </a:lvl4pPr>
            <a:lvl5pPr marL="1798259" indent="0">
              <a:buNone/>
              <a:defRPr sz="1573">
                <a:solidFill>
                  <a:schemeClr val="tx1">
                    <a:tint val="82000"/>
                  </a:schemeClr>
                </a:solidFill>
              </a:defRPr>
            </a:lvl5pPr>
            <a:lvl6pPr marL="2247824" indent="0">
              <a:buNone/>
              <a:defRPr sz="1573">
                <a:solidFill>
                  <a:schemeClr val="tx1">
                    <a:tint val="82000"/>
                  </a:schemeClr>
                </a:solidFill>
              </a:defRPr>
            </a:lvl6pPr>
            <a:lvl7pPr marL="2697389" indent="0">
              <a:buNone/>
              <a:defRPr sz="1573">
                <a:solidFill>
                  <a:schemeClr val="tx1">
                    <a:tint val="82000"/>
                  </a:schemeClr>
                </a:solidFill>
              </a:defRPr>
            </a:lvl7pPr>
            <a:lvl8pPr marL="3146953" indent="0">
              <a:buNone/>
              <a:defRPr sz="1573">
                <a:solidFill>
                  <a:schemeClr val="tx1">
                    <a:tint val="82000"/>
                  </a:schemeClr>
                </a:solidFill>
              </a:defRPr>
            </a:lvl8pPr>
            <a:lvl9pPr marL="3596518" indent="0">
              <a:buNone/>
              <a:defRPr sz="157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CE4B-F0F3-4FAF-A2D9-28CE84B70CB2}" type="datetimeFigureOut">
              <a:rPr lang="pt-BR" smtClean="0"/>
              <a:t>08/11/2024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818A-2608-4018-A1EF-FC0B7E8C38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4136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9510" y="1795198"/>
            <a:ext cx="7167880" cy="427881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38210" y="1795198"/>
            <a:ext cx="7167880" cy="427881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CE4B-F0F3-4FAF-A2D9-28CE84B70CB2}" type="datetimeFigureOut">
              <a:rPr lang="pt-BR" smtClean="0"/>
              <a:t>08/11/2024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818A-2608-4018-A1EF-FC0B7E8C38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8204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707" y="359040"/>
            <a:ext cx="14546580" cy="130347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707" y="1653144"/>
            <a:ext cx="7134939" cy="810180"/>
          </a:xfrm>
        </p:spPr>
        <p:txBody>
          <a:bodyPr anchor="b"/>
          <a:lstStyle>
            <a:lvl1pPr marL="0" indent="0">
              <a:buNone/>
              <a:defRPr sz="2360" b="1"/>
            </a:lvl1pPr>
            <a:lvl2pPr marL="449565" indent="0">
              <a:buNone/>
              <a:defRPr sz="1967" b="1"/>
            </a:lvl2pPr>
            <a:lvl3pPr marL="899130" indent="0">
              <a:buNone/>
              <a:defRPr sz="1770" b="1"/>
            </a:lvl3pPr>
            <a:lvl4pPr marL="1348694" indent="0">
              <a:buNone/>
              <a:defRPr sz="1573" b="1"/>
            </a:lvl4pPr>
            <a:lvl5pPr marL="1798259" indent="0">
              <a:buNone/>
              <a:defRPr sz="1573" b="1"/>
            </a:lvl5pPr>
            <a:lvl6pPr marL="2247824" indent="0">
              <a:buNone/>
              <a:defRPr sz="1573" b="1"/>
            </a:lvl6pPr>
            <a:lvl7pPr marL="2697389" indent="0">
              <a:buNone/>
              <a:defRPr sz="1573" b="1"/>
            </a:lvl7pPr>
            <a:lvl8pPr marL="3146953" indent="0">
              <a:buNone/>
              <a:defRPr sz="1573" b="1"/>
            </a:lvl8pPr>
            <a:lvl9pPr marL="3596518" indent="0">
              <a:buNone/>
              <a:defRPr sz="1573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1707" y="2463324"/>
            <a:ext cx="7134939" cy="362317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538210" y="1653144"/>
            <a:ext cx="7170077" cy="810180"/>
          </a:xfrm>
        </p:spPr>
        <p:txBody>
          <a:bodyPr anchor="b"/>
          <a:lstStyle>
            <a:lvl1pPr marL="0" indent="0">
              <a:buNone/>
              <a:defRPr sz="2360" b="1"/>
            </a:lvl1pPr>
            <a:lvl2pPr marL="449565" indent="0">
              <a:buNone/>
              <a:defRPr sz="1967" b="1"/>
            </a:lvl2pPr>
            <a:lvl3pPr marL="899130" indent="0">
              <a:buNone/>
              <a:defRPr sz="1770" b="1"/>
            </a:lvl3pPr>
            <a:lvl4pPr marL="1348694" indent="0">
              <a:buNone/>
              <a:defRPr sz="1573" b="1"/>
            </a:lvl4pPr>
            <a:lvl5pPr marL="1798259" indent="0">
              <a:buNone/>
              <a:defRPr sz="1573" b="1"/>
            </a:lvl5pPr>
            <a:lvl6pPr marL="2247824" indent="0">
              <a:buNone/>
              <a:defRPr sz="1573" b="1"/>
            </a:lvl6pPr>
            <a:lvl7pPr marL="2697389" indent="0">
              <a:buNone/>
              <a:defRPr sz="1573" b="1"/>
            </a:lvl7pPr>
            <a:lvl8pPr marL="3146953" indent="0">
              <a:buNone/>
              <a:defRPr sz="1573" b="1"/>
            </a:lvl8pPr>
            <a:lvl9pPr marL="3596518" indent="0">
              <a:buNone/>
              <a:defRPr sz="1573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538210" y="2463324"/>
            <a:ext cx="7170077" cy="362317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CE4B-F0F3-4FAF-A2D9-28CE84B70CB2}" type="datetimeFigureOut">
              <a:rPr lang="pt-BR" smtClean="0"/>
              <a:t>08/11/2024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818A-2608-4018-A1EF-FC0B7E8C38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743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CE4B-F0F3-4FAF-A2D9-28CE84B70CB2}" type="datetimeFigureOut">
              <a:rPr lang="pt-BR" smtClean="0"/>
              <a:t>08/11/2024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818A-2608-4018-A1EF-FC0B7E8C38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5063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CE4B-F0F3-4FAF-A2D9-28CE84B70CB2}" type="datetimeFigureOut">
              <a:rPr lang="pt-BR" smtClean="0"/>
              <a:t>08/11/2024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818A-2608-4018-A1EF-FC0B7E8C38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6063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707" y="449580"/>
            <a:ext cx="5439595" cy="1573530"/>
          </a:xfrm>
        </p:spPr>
        <p:txBody>
          <a:bodyPr anchor="b"/>
          <a:lstStyle>
            <a:lvl1pPr>
              <a:defRPr sz="3147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0077" y="970968"/>
            <a:ext cx="8538210" cy="4792398"/>
          </a:xfrm>
        </p:spPr>
        <p:txBody>
          <a:bodyPr/>
          <a:lstStyle>
            <a:lvl1pPr>
              <a:defRPr sz="3147"/>
            </a:lvl1pPr>
            <a:lvl2pPr>
              <a:defRPr sz="2753"/>
            </a:lvl2pPr>
            <a:lvl3pPr>
              <a:defRPr sz="2360"/>
            </a:lvl3pPr>
            <a:lvl4pPr>
              <a:defRPr sz="1967"/>
            </a:lvl4pPr>
            <a:lvl5pPr>
              <a:defRPr sz="1967"/>
            </a:lvl5pPr>
            <a:lvl6pPr>
              <a:defRPr sz="1967"/>
            </a:lvl6pPr>
            <a:lvl7pPr>
              <a:defRPr sz="1967"/>
            </a:lvl7pPr>
            <a:lvl8pPr>
              <a:defRPr sz="1967"/>
            </a:lvl8pPr>
            <a:lvl9pPr>
              <a:defRPr sz="1967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1707" y="2023110"/>
            <a:ext cx="5439595" cy="3748062"/>
          </a:xfrm>
        </p:spPr>
        <p:txBody>
          <a:bodyPr/>
          <a:lstStyle>
            <a:lvl1pPr marL="0" indent="0">
              <a:buNone/>
              <a:defRPr sz="1573"/>
            </a:lvl1pPr>
            <a:lvl2pPr marL="449565" indent="0">
              <a:buNone/>
              <a:defRPr sz="1377"/>
            </a:lvl2pPr>
            <a:lvl3pPr marL="899130" indent="0">
              <a:buNone/>
              <a:defRPr sz="1180"/>
            </a:lvl3pPr>
            <a:lvl4pPr marL="1348694" indent="0">
              <a:buNone/>
              <a:defRPr sz="983"/>
            </a:lvl4pPr>
            <a:lvl5pPr marL="1798259" indent="0">
              <a:buNone/>
              <a:defRPr sz="983"/>
            </a:lvl5pPr>
            <a:lvl6pPr marL="2247824" indent="0">
              <a:buNone/>
              <a:defRPr sz="983"/>
            </a:lvl6pPr>
            <a:lvl7pPr marL="2697389" indent="0">
              <a:buNone/>
              <a:defRPr sz="983"/>
            </a:lvl7pPr>
            <a:lvl8pPr marL="3146953" indent="0">
              <a:buNone/>
              <a:defRPr sz="983"/>
            </a:lvl8pPr>
            <a:lvl9pPr marL="3596518" indent="0">
              <a:buNone/>
              <a:defRPr sz="98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CE4B-F0F3-4FAF-A2D9-28CE84B70CB2}" type="datetimeFigureOut">
              <a:rPr lang="pt-BR" smtClean="0"/>
              <a:t>08/11/2024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818A-2608-4018-A1EF-FC0B7E8C38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9579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707" y="449580"/>
            <a:ext cx="5439595" cy="1573530"/>
          </a:xfrm>
        </p:spPr>
        <p:txBody>
          <a:bodyPr anchor="b"/>
          <a:lstStyle>
            <a:lvl1pPr>
              <a:defRPr sz="3147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170077" y="970968"/>
            <a:ext cx="8538210" cy="4792398"/>
          </a:xfrm>
        </p:spPr>
        <p:txBody>
          <a:bodyPr anchor="t"/>
          <a:lstStyle>
            <a:lvl1pPr marL="0" indent="0">
              <a:buNone/>
              <a:defRPr sz="3147"/>
            </a:lvl1pPr>
            <a:lvl2pPr marL="449565" indent="0">
              <a:buNone/>
              <a:defRPr sz="2753"/>
            </a:lvl2pPr>
            <a:lvl3pPr marL="899130" indent="0">
              <a:buNone/>
              <a:defRPr sz="2360"/>
            </a:lvl3pPr>
            <a:lvl4pPr marL="1348694" indent="0">
              <a:buNone/>
              <a:defRPr sz="1967"/>
            </a:lvl4pPr>
            <a:lvl5pPr marL="1798259" indent="0">
              <a:buNone/>
              <a:defRPr sz="1967"/>
            </a:lvl5pPr>
            <a:lvl6pPr marL="2247824" indent="0">
              <a:buNone/>
              <a:defRPr sz="1967"/>
            </a:lvl6pPr>
            <a:lvl7pPr marL="2697389" indent="0">
              <a:buNone/>
              <a:defRPr sz="1967"/>
            </a:lvl7pPr>
            <a:lvl8pPr marL="3146953" indent="0">
              <a:buNone/>
              <a:defRPr sz="1967"/>
            </a:lvl8pPr>
            <a:lvl9pPr marL="3596518" indent="0">
              <a:buNone/>
              <a:defRPr sz="1967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61707" y="2023110"/>
            <a:ext cx="5439595" cy="3748062"/>
          </a:xfrm>
        </p:spPr>
        <p:txBody>
          <a:bodyPr/>
          <a:lstStyle>
            <a:lvl1pPr marL="0" indent="0">
              <a:buNone/>
              <a:defRPr sz="1573"/>
            </a:lvl1pPr>
            <a:lvl2pPr marL="449565" indent="0">
              <a:buNone/>
              <a:defRPr sz="1377"/>
            </a:lvl2pPr>
            <a:lvl3pPr marL="899130" indent="0">
              <a:buNone/>
              <a:defRPr sz="1180"/>
            </a:lvl3pPr>
            <a:lvl4pPr marL="1348694" indent="0">
              <a:buNone/>
              <a:defRPr sz="983"/>
            </a:lvl4pPr>
            <a:lvl5pPr marL="1798259" indent="0">
              <a:buNone/>
              <a:defRPr sz="983"/>
            </a:lvl5pPr>
            <a:lvl6pPr marL="2247824" indent="0">
              <a:buNone/>
              <a:defRPr sz="983"/>
            </a:lvl6pPr>
            <a:lvl7pPr marL="2697389" indent="0">
              <a:buNone/>
              <a:defRPr sz="983"/>
            </a:lvl7pPr>
            <a:lvl8pPr marL="3146953" indent="0">
              <a:buNone/>
              <a:defRPr sz="983"/>
            </a:lvl8pPr>
            <a:lvl9pPr marL="3596518" indent="0">
              <a:buNone/>
              <a:defRPr sz="98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5CE4B-F0F3-4FAF-A2D9-28CE84B70CB2}" type="datetimeFigureOut">
              <a:rPr lang="pt-BR" smtClean="0"/>
              <a:t>08/11/2024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818A-2608-4018-A1EF-FC0B7E8C38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1120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9510" y="359040"/>
            <a:ext cx="14546580" cy="1303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9510" y="1795198"/>
            <a:ext cx="14546580" cy="4278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59510" y="6250411"/>
            <a:ext cx="3794760" cy="359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95CE4B-F0F3-4FAF-A2D9-28CE84B70CB2}" type="datetimeFigureOut">
              <a:rPr lang="pt-BR" smtClean="0"/>
              <a:t>08/11/2024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86730" y="6250411"/>
            <a:ext cx="5692140" cy="359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911330" y="6250411"/>
            <a:ext cx="3794760" cy="359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1E818A-2608-4018-A1EF-FC0B7E8C388D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6225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99130" rtl="0" eaLnBrk="1" latinLnBrk="0" hangingPunct="1">
        <a:lnSpc>
          <a:spcPct val="90000"/>
        </a:lnSpc>
        <a:spcBef>
          <a:spcPct val="0"/>
        </a:spcBef>
        <a:buNone/>
        <a:defRPr sz="432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4782" indent="-224782" algn="l" defTabSz="899130" rtl="0" eaLnBrk="1" latinLnBrk="0" hangingPunct="1">
        <a:lnSpc>
          <a:spcPct val="90000"/>
        </a:lnSpc>
        <a:spcBef>
          <a:spcPts val="983"/>
        </a:spcBef>
        <a:buFont typeface="Arial" panose="020B0604020202020204" pitchFamily="34" charset="0"/>
        <a:buChar char="•"/>
        <a:defRPr sz="2753" kern="1200">
          <a:solidFill>
            <a:schemeClr val="tx1"/>
          </a:solidFill>
          <a:latin typeface="+mn-lt"/>
          <a:ea typeface="+mn-ea"/>
          <a:cs typeface="+mn-cs"/>
        </a:defRPr>
      </a:lvl1pPr>
      <a:lvl2pPr marL="674347" indent="-224782" algn="l" defTabSz="899130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2360" kern="1200">
          <a:solidFill>
            <a:schemeClr val="tx1"/>
          </a:solidFill>
          <a:latin typeface="+mn-lt"/>
          <a:ea typeface="+mn-ea"/>
          <a:cs typeface="+mn-cs"/>
        </a:defRPr>
      </a:lvl2pPr>
      <a:lvl3pPr marL="1123912" indent="-224782" algn="l" defTabSz="899130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3pPr>
      <a:lvl4pPr marL="1573477" indent="-224782" algn="l" defTabSz="899130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4pPr>
      <a:lvl5pPr marL="2023041" indent="-224782" algn="l" defTabSz="899130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5pPr>
      <a:lvl6pPr marL="2472606" indent="-224782" algn="l" defTabSz="899130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6pPr>
      <a:lvl7pPr marL="2922171" indent="-224782" algn="l" defTabSz="899130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7pPr>
      <a:lvl8pPr marL="3371736" indent="-224782" algn="l" defTabSz="899130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8pPr>
      <a:lvl9pPr marL="3821300" indent="-224782" algn="l" defTabSz="899130" rtl="0" eaLnBrk="1" latinLnBrk="0" hangingPunct="1">
        <a:lnSpc>
          <a:spcPct val="90000"/>
        </a:lnSpc>
        <a:spcBef>
          <a:spcPts val="492"/>
        </a:spcBef>
        <a:buFont typeface="Arial" panose="020B0604020202020204" pitchFamily="34" charset="0"/>
        <a:buChar char="•"/>
        <a:defRPr sz="17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9130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1pPr>
      <a:lvl2pPr marL="449565" algn="l" defTabSz="899130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2pPr>
      <a:lvl3pPr marL="899130" algn="l" defTabSz="899130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3pPr>
      <a:lvl4pPr marL="1348694" algn="l" defTabSz="899130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4pPr>
      <a:lvl5pPr marL="1798259" algn="l" defTabSz="899130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5pPr>
      <a:lvl6pPr marL="2247824" algn="l" defTabSz="899130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6pPr>
      <a:lvl7pPr marL="2697389" algn="l" defTabSz="899130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7pPr>
      <a:lvl8pPr marL="3146953" algn="l" defTabSz="899130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8pPr>
      <a:lvl9pPr marL="3596518" algn="l" defTabSz="899130" rtl="0" eaLnBrk="1" latinLnBrk="0" hangingPunct="1">
        <a:defRPr sz="17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>
            <a:extLst>
              <a:ext uri="{FF2B5EF4-FFF2-40B4-BE49-F238E27FC236}">
                <a16:creationId xmlns:a16="http://schemas.microsoft.com/office/drawing/2014/main" id="{8EEF7D75-CDFE-AD69-F9A2-23DBEBDEA9F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" y="-10052"/>
            <a:ext cx="16865600" cy="6759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470" name="Rectangle 5">
            <a:extLst>
              <a:ext uri="{FF2B5EF4-FFF2-40B4-BE49-F238E27FC236}">
                <a16:creationId xmlns:a16="http://schemas.microsoft.com/office/drawing/2014/main" id="{8FEEB390-C8E8-43A7-1C5A-A190A3740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0054"/>
            <a:ext cx="16863405" cy="2400274"/>
          </a:xfrm>
          <a:prstGeom prst="rect">
            <a:avLst/>
          </a:prstGeom>
          <a:solidFill>
            <a:srgbClr val="D1DB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471" name="Rectangle 6">
            <a:extLst>
              <a:ext uri="{FF2B5EF4-FFF2-40B4-BE49-F238E27FC236}">
                <a16:creationId xmlns:a16="http://schemas.microsoft.com/office/drawing/2014/main" id="{2FFDD32A-BE3D-4D8A-4E23-33B92EF1F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-10054"/>
            <a:ext cx="16863405" cy="2400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472" name="Rectangle 7">
            <a:extLst>
              <a:ext uri="{FF2B5EF4-FFF2-40B4-BE49-F238E27FC236}">
                <a16:creationId xmlns:a16="http://schemas.microsoft.com/office/drawing/2014/main" id="{FB4D95E2-8D75-0E75-8DD5-BEC4D9E51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" y="6024668"/>
            <a:ext cx="16863405" cy="729086"/>
          </a:xfrm>
          <a:prstGeom prst="rect">
            <a:avLst/>
          </a:prstGeom>
          <a:solidFill>
            <a:srgbClr val="1934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473" name="Rectangle 8">
            <a:extLst>
              <a:ext uri="{FF2B5EF4-FFF2-40B4-BE49-F238E27FC236}">
                <a16:creationId xmlns:a16="http://schemas.microsoft.com/office/drawing/2014/main" id="{4AB9CFC3-4FAA-E717-352C-2595BAD0B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90220"/>
            <a:ext cx="12895157" cy="3634451"/>
          </a:xfrm>
          <a:prstGeom prst="rect">
            <a:avLst/>
          </a:prstGeom>
          <a:solidFill>
            <a:srgbClr val="FCFF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474" name="Rectangle 9">
            <a:extLst>
              <a:ext uri="{FF2B5EF4-FFF2-40B4-BE49-F238E27FC236}">
                <a16:creationId xmlns:a16="http://schemas.microsoft.com/office/drawing/2014/main" id="{93373EC0-BD45-CE85-53C7-B2CE6327B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90220"/>
            <a:ext cx="12895157" cy="363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475" name="Rectangle 10">
            <a:extLst>
              <a:ext uri="{FF2B5EF4-FFF2-40B4-BE49-F238E27FC236}">
                <a16:creationId xmlns:a16="http://schemas.microsoft.com/office/drawing/2014/main" id="{731AD417-117E-5C5E-4596-D4C920AF0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95159" y="2390220"/>
            <a:ext cx="3968248" cy="3634451"/>
          </a:xfrm>
          <a:prstGeom prst="rect">
            <a:avLst/>
          </a:prstGeom>
          <a:solidFill>
            <a:srgbClr val="3E60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476" name="Rectangle 11">
            <a:extLst>
              <a:ext uri="{FF2B5EF4-FFF2-40B4-BE49-F238E27FC236}">
                <a16:creationId xmlns:a16="http://schemas.microsoft.com/office/drawing/2014/main" id="{CCC0DA6A-6453-0AC1-1A91-4F1B69D38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95159" y="2390220"/>
            <a:ext cx="3968248" cy="363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477" name="Rectangle 12">
            <a:extLst>
              <a:ext uri="{FF2B5EF4-FFF2-40B4-BE49-F238E27FC236}">
                <a16:creationId xmlns:a16="http://schemas.microsoft.com/office/drawing/2014/main" id="{C8626159-CB8C-C480-040C-D4653BF29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881" y="6231098"/>
            <a:ext cx="14196194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b="1" dirty="0">
                <a:solidFill>
                  <a:srgbClr val="FFFFFF"/>
                </a:solidFill>
              </a:rPr>
              <a:t>LM pectin-containing diets may help reconcile diarrhea control and antibiotic management in patients receiving enteral nutrition</a:t>
            </a:r>
            <a:endParaRPr lang="pt-BR" altLang="pt-BR" sz="2490" dirty="0"/>
          </a:p>
        </p:txBody>
      </p:sp>
      <p:sp>
        <p:nvSpPr>
          <p:cNvPr id="2478" name="Oval 13">
            <a:extLst>
              <a:ext uri="{FF2B5EF4-FFF2-40B4-BE49-F238E27FC236}">
                <a16:creationId xmlns:a16="http://schemas.microsoft.com/office/drawing/2014/main" id="{F0C54C96-C73C-0152-1C6A-D2D5A3136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407" y="352296"/>
            <a:ext cx="1673384" cy="1675580"/>
          </a:xfrm>
          <a:prstGeom prst="ellipse">
            <a:avLst/>
          </a:prstGeom>
          <a:solidFill>
            <a:srgbClr val="3E60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355" name="Rectangle 227">
            <a:extLst>
              <a:ext uri="{FF2B5EF4-FFF2-40B4-BE49-F238E27FC236}">
                <a16:creationId xmlns:a16="http://schemas.microsoft.com/office/drawing/2014/main" id="{7430A0A4-7E10-0A76-79F4-158F6B2DD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1218" y="758564"/>
            <a:ext cx="833562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 err="1">
                <a:solidFill>
                  <a:srgbClr val="000000"/>
                </a:solidFill>
              </a:rPr>
              <a:t>Rat</a:t>
            </a:r>
            <a:r>
              <a:rPr lang="pt-BR" altLang="pt-BR" sz="1798" dirty="0">
                <a:solidFill>
                  <a:srgbClr val="000000"/>
                </a:solidFill>
              </a:rPr>
              <a:t> </a:t>
            </a:r>
            <a:r>
              <a:rPr lang="pt-BR" altLang="pt-BR" sz="1798" dirty="0" err="1">
                <a:solidFill>
                  <a:srgbClr val="000000"/>
                </a:solidFill>
              </a:rPr>
              <a:t>with</a:t>
            </a:r>
            <a:endParaRPr lang="pt-BR" altLang="pt-BR" sz="2490" dirty="0"/>
          </a:p>
        </p:txBody>
      </p:sp>
      <p:sp>
        <p:nvSpPr>
          <p:cNvPr id="2356" name="Rectangle 228">
            <a:extLst>
              <a:ext uri="{FF2B5EF4-FFF2-40B4-BE49-F238E27FC236}">
                <a16:creationId xmlns:a16="http://schemas.microsoft.com/office/drawing/2014/main" id="{ED795B44-CC29-9582-1482-CD850C2C7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1218" y="1030873"/>
            <a:ext cx="1795363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 err="1">
                <a:solidFill>
                  <a:srgbClr val="000000"/>
                </a:solidFill>
              </a:rPr>
              <a:t>antibiotic-induced</a:t>
            </a:r>
            <a:endParaRPr lang="pt-BR" altLang="pt-BR" sz="2490" dirty="0"/>
          </a:p>
        </p:txBody>
      </p:sp>
      <p:sp>
        <p:nvSpPr>
          <p:cNvPr id="2357" name="Rectangle 229">
            <a:extLst>
              <a:ext uri="{FF2B5EF4-FFF2-40B4-BE49-F238E27FC236}">
                <a16:creationId xmlns:a16="http://schemas.microsoft.com/office/drawing/2014/main" id="{4D97CEBE-387F-8D38-C11F-D9EC04C11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1217" y="1307574"/>
            <a:ext cx="1333698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 err="1">
                <a:solidFill>
                  <a:srgbClr val="000000"/>
                </a:solidFill>
              </a:rPr>
              <a:t>dysbiosis</a:t>
            </a:r>
            <a:r>
              <a:rPr lang="pt-BR" altLang="pt-BR" sz="1798" dirty="0">
                <a:solidFill>
                  <a:srgbClr val="000000"/>
                </a:solidFill>
              </a:rPr>
              <a:t> (D)</a:t>
            </a:r>
            <a:endParaRPr lang="pt-BR" altLang="pt-BR" sz="2490" dirty="0"/>
          </a:p>
        </p:txBody>
      </p:sp>
      <p:sp>
        <p:nvSpPr>
          <p:cNvPr id="2358" name="Oval 230">
            <a:extLst>
              <a:ext uri="{FF2B5EF4-FFF2-40B4-BE49-F238E27FC236}">
                <a16:creationId xmlns:a16="http://schemas.microsoft.com/office/drawing/2014/main" id="{9461AC95-4BF8-6683-7C3E-021A56CE8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4518" y="352296"/>
            <a:ext cx="1673384" cy="1675580"/>
          </a:xfrm>
          <a:prstGeom prst="ellipse">
            <a:avLst/>
          </a:prstGeom>
          <a:solidFill>
            <a:srgbClr val="3E60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1967" name="Rectangle 648">
            <a:extLst>
              <a:ext uri="{FF2B5EF4-FFF2-40B4-BE49-F238E27FC236}">
                <a16:creationId xmlns:a16="http://schemas.microsoft.com/office/drawing/2014/main" id="{FA897D0F-A50D-1C09-19B2-F19E58C98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9937" y="907893"/>
            <a:ext cx="1154162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 err="1">
                <a:solidFill>
                  <a:srgbClr val="000000"/>
                </a:solidFill>
              </a:rPr>
              <a:t>Rat</a:t>
            </a:r>
            <a:r>
              <a:rPr lang="pt-BR" altLang="pt-BR" sz="1798" dirty="0">
                <a:solidFill>
                  <a:srgbClr val="000000"/>
                </a:solidFill>
              </a:rPr>
              <a:t> </a:t>
            </a:r>
            <a:r>
              <a:rPr lang="pt-BR" altLang="pt-BR" sz="1798" dirty="0" err="1">
                <a:solidFill>
                  <a:srgbClr val="000000"/>
                </a:solidFill>
              </a:rPr>
              <a:t>without</a:t>
            </a:r>
            <a:endParaRPr lang="pt-BR" altLang="pt-BR" sz="2490" dirty="0"/>
          </a:p>
        </p:txBody>
      </p:sp>
      <p:sp>
        <p:nvSpPr>
          <p:cNvPr id="1968" name="Rectangle 649">
            <a:extLst>
              <a:ext uri="{FF2B5EF4-FFF2-40B4-BE49-F238E27FC236}">
                <a16:creationId xmlns:a16="http://schemas.microsoft.com/office/drawing/2014/main" id="{3C2A2F44-3E72-5781-AF78-9E3539A3C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9937" y="1184595"/>
            <a:ext cx="948978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>
                <a:solidFill>
                  <a:srgbClr val="000000"/>
                </a:solidFill>
              </a:rPr>
              <a:t>dysbiosis</a:t>
            </a:r>
            <a:endParaRPr lang="pt-BR" altLang="pt-BR" sz="2490"/>
          </a:p>
        </p:txBody>
      </p:sp>
      <p:sp>
        <p:nvSpPr>
          <p:cNvPr id="1971" name="Rectangle 650">
            <a:extLst>
              <a:ext uri="{FF2B5EF4-FFF2-40B4-BE49-F238E27FC236}">
                <a16:creationId xmlns:a16="http://schemas.microsoft.com/office/drawing/2014/main" id="{F07A248A-B04F-A2AC-04A6-61370FFE7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9589" y="1263654"/>
            <a:ext cx="1461939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>
                <a:solidFill>
                  <a:srgbClr val="000000"/>
                </a:solidFill>
              </a:rPr>
              <a:t>Administration</a:t>
            </a:r>
            <a:endParaRPr lang="pt-BR" altLang="pt-BR" sz="2490"/>
          </a:p>
        </p:txBody>
      </p:sp>
      <p:sp>
        <p:nvSpPr>
          <p:cNvPr id="1972" name="Rectangle 651">
            <a:extLst>
              <a:ext uri="{FF2B5EF4-FFF2-40B4-BE49-F238E27FC236}">
                <a16:creationId xmlns:a16="http://schemas.microsoft.com/office/drawing/2014/main" id="{3207E829-99DD-4F0F-8E36-E5992CEE8B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3781" y="1535963"/>
            <a:ext cx="1231106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>
                <a:solidFill>
                  <a:srgbClr val="000000"/>
                </a:solidFill>
              </a:rPr>
              <a:t>of liquid diet</a:t>
            </a:r>
            <a:endParaRPr lang="pt-BR" altLang="pt-BR" sz="2490"/>
          </a:p>
        </p:txBody>
      </p:sp>
      <p:sp>
        <p:nvSpPr>
          <p:cNvPr id="1973" name="Freeform 652">
            <a:extLst>
              <a:ext uri="{FF2B5EF4-FFF2-40B4-BE49-F238E27FC236}">
                <a16:creationId xmlns:a16="http://schemas.microsoft.com/office/drawing/2014/main" id="{E44645B8-2C6C-0CE0-B168-66920F7D5EB3}"/>
              </a:ext>
            </a:extLst>
          </p:cNvPr>
          <p:cNvSpPr>
            <a:spLocks/>
          </p:cNvSpPr>
          <p:nvPr/>
        </p:nvSpPr>
        <p:spPr bwMode="auto">
          <a:xfrm>
            <a:off x="7752028" y="1191181"/>
            <a:ext cx="3208418" cy="0"/>
          </a:xfrm>
          <a:custGeom>
            <a:avLst/>
            <a:gdLst>
              <a:gd name="T0" fmla="*/ 0 w 1461"/>
              <a:gd name="T1" fmla="*/ 1461 w 1461"/>
              <a:gd name="T2" fmla="*/ 0 w 1461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</a:cxnLst>
            <a:rect l="0" t="0" r="r" b="b"/>
            <a:pathLst>
              <a:path w="1461">
                <a:moveTo>
                  <a:pt x="0" y="0"/>
                </a:moveTo>
                <a:lnTo>
                  <a:pt x="146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1974" name="Line 653">
            <a:extLst>
              <a:ext uri="{FF2B5EF4-FFF2-40B4-BE49-F238E27FC236}">
                <a16:creationId xmlns:a16="http://schemas.microsoft.com/office/drawing/2014/main" id="{7FB729D0-8B6A-92B6-0D34-BA15A2F6927B}"/>
              </a:ext>
            </a:extLst>
          </p:cNvPr>
          <p:cNvSpPr>
            <a:spLocks noChangeShapeType="1"/>
          </p:cNvSpPr>
          <p:nvPr/>
        </p:nvSpPr>
        <p:spPr bwMode="auto">
          <a:xfrm>
            <a:off x="7752028" y="1191181"/>
            <a:ext cx="3208418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1975" name="Freeform 654">
            <a:extLst>
              <a:ext uri="{FF2B5EF4-FFF2-40B4-BE49-F238E27FC236}">
                <a16:creationId xmlns:a16="http://schemas.microsoft.com/office/drawing/2014/main" id="{6285235B-B17F-E95B-0A77-B5FB76F92068}"/>
              </a:ext>
            </a:extLst>
          </p:cNvPr>
          <p:cNvSpPr>
            <a:spLocks/>
          </p:cNvSpPr>
          <p:nvPr/>
        </p:nvSpPr>
        <p:spPr bwMode="auto">
          <a:xfrm>
            <a:off x="7738856" y="1178006"/>
            <a:ext cx="3054695" cy="26351"/>
          </a:xfrm>
          <a:custGeom>
            <a:avLst/>
            <a:gdLst>
              <a:gd name="T0" fmla="*/ 4 w 962"/>
              <a:gd name="T1" fmla="*/ 8 h 8"/>
              <a:gd name="T2" fmla="*/ 958 w 962"/>
              <a:gd name="T3" fmla="*/ 8 h 8"/>
              <a:gd name="T4" fmla="*/ 962 w 962"/>
              <a:gd name="T5" fmla="*/ 4 h 8"/>
              <a:gd name="T6" fmla="*/ 958 w 962"/>
              <a:gd name="T7" fmla="*/ 0 h 8"/>
              <a:gd name="T8" fmla="*/ 4 w 962"/>
              <a:gd name="T9" fmla="*/ 0 h 8"/>
              <a:gd name="T10" fmla="*/ 0 w 962"/>
              <a:gd name="T11" fmla="*/ 4 h 8"/>
              <a:gd name="T12" fmla="*/ 4 w 962"/>
              <a:gd name="T13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62" h="8">
                <a:moveTo>
                  <a:pt x="4" y="8"/>
                </a:moveTo>
                <a:cubicBezTo>
                  <a:pt x="958" y="8"/>
                  <a:pt x="958" y="8"/>
                  <a:pt x="958" y="8"/>
                </a:cubicBezTo>
                <a:cubicBezTo>
                  <a:pt x="960" y="8"/>
                  <a:pt x="962" y="6"/>
                  <a:pt x="962" y="4"/>
                </a:cubicBezTo>
                <a:cubicBezTo>
                  <a:pt x="962" y="1"/>
                  <a:pt x="960" y="0"/>
                  <a:pt x="958" y="0"/>
                </a:cubicBezTo>
                <a:cubicBezTo>
                  <a:pt x="4" y="0"/>
                  <a:pt x="4" y="0"/>
                  <a:pt x="4" y="0"/>
                </a:cubicBezTo>
                <a:cubicBezTo>
                  <a:pt x="1" y="0"/>
                  <a:pt x="0" y="1"/>
                  <a:pt x="0" y="4"/>
                </a:cubicBezTo>
                <a:cubicBezTo>
                  <a:pt x="0" y="6"/>
                  <a:pt x="1" y="8"/>
                  <a:pt x="4" y="8"/>
                </a:cubicBezTo>
              </a:path>
            </a:pathLst>
          </a:custGeom>
          <a:solidFill>
            <a:srgbClr val="3E60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1976" name="Freeform 655">
            <a:extLst>
              <a:ext uri="{FF2B5EF4-FFF2-40B4-BE49-F238E27FC236}">
                <a16:creationId xmlns:a16="http://schemas.microsoft.com/office/drawing/2014/main" id="{38DE2562-3916-13D0-C517-01BA470400DA}"/>
              </a:ext>
            </a:extLst>
          </p:cNvPr>
          <p:cNvSpPr>
            <a:spLocks/>
          </p:cNvSpPr>
          <p:nvPr/>
        </p:nvSpPr>
        <p:spPr bwMode="auto">
          <a:xfrm>
            <a:off x="10743039" y="1063812"/>
            <a:ext cx="217407" cy="254741"/>
          </a:xfrm>
          <a:custGeom>
            <a:avLst/>
            <a:gdLst>
              <a:gd name="T0" fmla="*/ 0 w 99"/>
              <a:gd name="T1" fmla="*/ 116 h 116"/>
              <a:gd name="T2" fmla="*/ 99 w 99"/>
              <a:gd name="T3" fmla="*/ 58 h 116"/>
              <a:gd name="T4" fmla="*/ 0 w 99"/>
              <a:gd name="T5" fmla="*/ 0 h 116"/>
              <a:gd name="T6" fmla="*/ 0 w 99"/>
              <a:gd name="T7" fmla="*/ 116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" h="116">
                <a:moveTo>
                  <a:pt x="0" y="116"/>
                </a:moveTo>
                <a:lnTo>
                  <a:pt x="99" y="58"/>
                </a:lnTo>
                <a:lnTo>
                  <a:pt x="0" y="0"/>
                </a:lnTo>
                <a:lnTo>
                  <a:pt x="0" y="116"/>
                </a:lnTo>
                <a:close/>
              </a:path>
            </a:pathLst>
          </a:custGeom>
          <a:solidFill>
            <a:srgbClr val="3E60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1977" name="Rectangle 656">
            <a:extLst>
              <a:ext uri="{FF2B5EF4-FFF2-40B4-BE49-F238E27FC236}">
                <a16:creationId xmlns:a16="http://schemas.microsoft.com/office/drawing/2014/main" id="{4A63B238-3569-54D9-E1CD-DA7EC375D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239" y="3450910"/>
            <a:ext cx="2911053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>
                <a:solidFill>
                  <a:srgbClr val="000000"/>
                </a:solidFill>
              </a:rPr>
              <a:t>Fecal appearance worsened</a:t>
            </a:r>
            <a:endParaRPr lang="pt-BR" altLang="pt-BR" sz="2490" dirty="0"/>
          </a:p>
        </p:txBody>
      </p:sp>
      <p:sp>
        <p:nvSpPr>
          <p:cNvPr id="1978" name="Rectangle 657">
            <a:extLst>
              <a:ext uri="{FF2B5EF4-FFF2-40B4-BE49-F238E27FC236}">
                <a16:creationId xmlns:a16="http://schemas.microsoft.com/office/drawing/2014/main" id="{28329AB1-2A49-B6B4-1A6E-2C7501592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241" y="3723219"/>
            <a:ext cx="2987997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>
                <a:solidFill>
                  <a:srgbClr val="000000"/>
                </a:solidFill>
              </a:rPr>
              <a:t>(</a:t>
            </a:r>
            <a:r>
              <a:rPr lang="pt-BR" altLang="pt-BR" sz="1798" dirty="0" err="1">
                <a:solidFill>
                  <a:srgbClr val="000000"/>
                </a:solidFill>
              </a:rPr>
              <a:t>watery</a:t>
            </a:r>
            <a:r>
              <a:rPr lang="pt-BR" altLang="pt-BR" sz="1798" dirty="0">
                <a:solidFill>
                  <a:srgbClr val="000000"/>
                </a:solidFill>
              </a:rPr>
              <a:t> </a:t>
            </a:r>
            <a:r>
              <a:rPr lang="pt-BR" altLang="pt-BR" sz="1798" dirty="0" err="1">
                <a:solidFill>
                  <a:srgbClr val="000000"/>
                </a:solidFill>
              </a:rPr>
              <a:t>stools</a:t>
            </a:r>
            <a:r>
              <a:rPr lang="pt-BR" altLang="pt-BR" sz="1798" dirty="0">
                <a:solidFill>
                  <a:srgbClr val="000000"/>
                </a:solidFill>
              </a:rPr>
              <a:t>) </a:t>
            </a:r>
            <a:r>
              <a:rPr lang="pt-BR" altLang="pt-BR" sz="1798" dirty="0" err="1">
                <a:solidFill>
                  <a:srgbClr val="000000"/>
                </a:solidFill>
              </a:rPr>
              <a:t>with</a:t>
            </a:r>
            <a:r>
              <a:rPr lang="pt-BR" altLang="pt-BR" sz="1798" dirty="0">
                <a:solidFill>
                  <a:srgbClr val="000000"/>
                </a:solidFill>
              </a:rPr>
              <a:t> </a:t>
            </a:r>
            <a:r>
              <a:rPr lang="pt-BR" altLang="pt-BR" sz="1798" dirty="0" err="1">
                <a:solidFill>
                  <a:srgbClr val="000000"/>
                </a:solidFill>
              </a:rPr>
              <a:t>dysbiosis</a:t>
            </a:r>
            <a:endParaRPr lang="pt-BR" altLang="pt-BR" sz="2490" dirty="0"/>
          </a:p>
        </p:txBody>
      </p:sp>
      <p:sp>
        <p:nvSpPr>
          <p:cNvPr id="1979" name="Rectangle 658">
            <a:extLst>
              <a:ext uri="{FF2B5EF4-FFF2-40B4-BE49-F238E27FC236}">
                <a16:creationId xmlns:a16="http://schemas.microsoft.com/office/drawing/2014/main" id="{BF4DC9B8-8D12-A5FF-BEB5-726FC96FD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240" y="4272229"/>
            <a:ext cx="2782813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 err="1">
                <a:solidFill>
                  <a:srgbClr val="000000"/>
                </a:solidFill>
              </a:rPr>
              <a:t>Frequent</a:t>
            </a:r>
            <a:r>
              <a:rPr lang="pt-BR" altLang="pt-BR" sz="1798" dirty="0">
                <a:solidFill>
                  <a:srgbClr val="000000"/>
                </a:solidFill>
              </a:rPr>
              <a:t> </a:t>
            </a:r>
            <a:r>
              <a:rPr lang="pt-BR" altLang="pt-BR" sz="1798" dirty="0" err="1">
                <a:solidFill>
                  <a:srgbClr val="000000"/>
                </a:solidFill>
              </a:rPr>
              <a:t>and</a:t>
            </a:r>
            <a:r>
              <a:rPr lang="pt-BR" altLang="pt-BR" sz="1798" dirty="0">
                <a:solidFill>
                  <a:srgbClr val="000000"/>
                </a:solidFill>
              </a:rPr>
              <a:t> </a:t>
            </a:r>
            <a:r>
              <a:rPr lang="pt-BR" altLang="pt-BR" sz="1798" dirty="0" err="1">
                <a:solidFill>
                  <a:srgbClr val="000000"/>
                </a:solidFill>
              </a:rPr>
              <a:t>strong</a:t>
            </a:r>
            <a:r>
              <a:rPr lang="pt-BR" altLang="pt-BR" sz="1798" dirty="0">
                <a:solidFill>
                  <a:srgbClr val="000000"/>
                </a:solidFill>
              </a:rPr>
              <a:t> </a:t>
            </a:r>
            <a:r>
              <a:rPr lang="pt-BR" altLang="pt-BR" sz="1798" dirty="0" err="1">
                <a:solidFill>
                  <a:srgbClr val="000000"/>
                </a:solidFill>
              </a:rPr>
              <a:t>villous</a:t>
            </a:r>
            <a:endParaRPr lang="pt-BR" altLang="pt-BR" sz="2490" dirty="0"/>
          </a:p>
        </p:txBody>
      </p:sp>
      <p:sp>
        <p:nvSpPr>
          <p:cNvPr id="1980" name="Rectangle 659">
            <a:extLst>
              <a:ext uri="{FF2B5EF4-FFF2-40B4-BE49-F238E27FC236}">
                <a16:creationId xmlns:a16="http://schemas.microsoft.com/office/drawing/2014/main" id="{5F629AA5-D767-DBD2-BF5A-CDC9195A4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242" y="4548931"/>
            <a:ext cx="769441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 err="1">
                <a:solidFill>
                  <a:srgbClr val="000000"/>
                </a:solidFill>
              </a:rPr>
              <a:t>atrophy</a:t>
            </a:r>
            <a:endParaRPr lang="pt-BR" altLang="pt-BR" sz="2490" dirty="0"/>
          </a:p>
        </p:txBody>
      </p:sp>
      <p:sp>
        <p:nvSpPr>
          <p:cNvPr id="1981" name="Rectangle 660">
            <a:extLst>
              <a:ext uri="{FF2B5EF4-FFF2-40B4-BE49-F238E27FC236}">
                <a16:creationId xmlns:a16="http://schemas.microsoft.com/office/drawing/2014/main" id="{71BB9D5E-DC20-9413-6805-E211930B39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240" y="5095744"/>
            <a:ext cx="1654299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>
                <a:solidFill>
                  <a:srgbClr val="000000"/>
                </a:solidFill>
              </a:rPr>
              <a:t>High fecal score</a:t>
            </a:r>
            <a:endParaRPr lang="pt-BR" altLang="pt-BR" sz="2490" dirty="0"/>
          </a:p>
        </p:txBody>
      </p:sp>
      <p:sp>
        <p:nvSpPr>
          <p:cNvPr id="1982" name="Rectangle 661">
            <a:extLst>
              <a:ext uri="{FF2B5EF4-FFF2-40B4-BE49-F238E27FC236}">
                <a16:creationId xmlns:a16="http://schemas.microsoft.com/office/drawing/2014/main" id="{EAF5C388-F5BF-4BAE-7B47-FF875AB0D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8135" y="2976565"/>
            <a:ext cx="2269852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b="1" dirty="0">
                <a:solidFill>
                  <a:srgbClr val="000000"/>
                </a:solidFill>
              </a:rPr>
              <a:t>FF-D &amp; GG-D </a:t>
            </a:r>
            <a:r>
              <a:rPr lang="pt-BR" altLang="pt-BR" sz="1798" b="1" dirty="0" err="1">
                <a:solidFill>
                  <a:srgbClr val="000000"/>
                </a:solidFill>
              </a:rPr>
              <a:t>groups</a:t>
            </a:r>
            <a:endParaRPr lang="pt-BR" altLang="pt-BR" sz="2490" dirty="0"/>
          </a:p>
        </p:txBody>
      </p:sp>
      <p:sp>
        <p:nvSpPr>
          <p:cNvPr id="1995" name="Rectangle 674">
            <a:extLst>
              <a:ext uri="{FF2B5EF4-FFF2-40B4-BE49-F238E27FC236}">
                <a16:creationId xmlns:a16="http://schemas.microsoft.com/office/drawing/2014/main" id="{9F5CEE06-2795-6CD5-AE51-7E5E3726D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9257" y="3450910"/>
            <a:ext cx="2911053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>
                <a:solidFill>
                  <a:srgbClr val="000000"/>
                </a:solidFill>
              </a:rPr>
              <a:t>Normal feces throughout, no</a:t>
            </a:r>
            <a:endParaRPr lang="pt-BR" altLang="pt-BR" sz="2490" dirty="0"/>
          </a:p>
        </p:txBody>
      </p:sp>
      <p:sp>
        <p:nvSpPr>
          <p:cNvPr id="1996" name="Rectangle 675">
            <a:extLst>
              <a:ext uri="{FF2B5EF4-FFF2-40B4-BE49-F238E27FC236}">
                <a16:creationId xmlns:a16="http://schemas.microsoft.com/office/drawing/2014/main" id="{FE0D388E-8B9D-AB15-0569-0457DCEC8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9260" y="3723219"/>
            <a:ext cx="2769989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 err="1">
                <a:solidFill>
                  <a:srgbClr val="000000"/>
                </a:solidFill>
              </a:rPr>
              <a:t>deterioration</a:t>
            </a:r>
            <a:r>
              <a:rPr lang="pt-BR" altLang="pt-BR" sz="1798" dirty="0">
                <a:solidFill>
                  <a:srgbClr val="000000"/>
                </a:solidFill>
              </a:rPr>
              <a:t> </a:t>
            </a:r>
            <a:r>
              <a:rPr lang="pt-BR" altLang="pt-BR" sz="1798" dirty="0" err="1">
                <a:solidFill>
                  <a:srgbClr val="000000"/>
                </a:solidFill>
              </a:rPr>
              <a:t>with</a:t>
            </a:r>
            <a:r>
              <a:rPr lang="pt-BR" altLang="pt-BR" sz="1798" dirty="0">
                <a:solidFill>
                  <a:srgbClr val="000000"/>
                </a:solidFill>
              </a:rPr>
              <a:t> </a:t>
            </a:r>
            <a:r>
              <a:rPr lang="pt-BR" altLang="pt-BR" sz="1798" dirty="0" err="1">
                <a:solidFill>
                  <a:srgbClr val="000000"/>
                </a:solidFill>
              </a:rPr>
              <a:t>dysbiosis</a:t>
            </a:r>
            <a:endParaRPr lang="pt-BR" altLang="pt-BR" sz="2490" dirty="0"/>
          </a:p>
        </p:txBody>
      </p:sp>
      <p:sp>
        <p:nvSpPr>
          <p:cNvPr id="1997" name="Rectangle 676">
            <a:extLst>
              <a:ext uri="{FF2B5EF4-FFF2-40B4-BE49-F238E27FC236}">
                <a16:creationId xmlns:a16="http://schemas.microsoft.com/office/drawing/2014/main" id="{690129D6-19DE-0D4F-C57E-139E736E5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9258" y="4272229"/>
            <a:ext cx="1692771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>
                <a:solidFill>
                  <a:srgbClr val="000000"/>
                </a:solidFill>
              </a:rPr>
              <a:t>Mucosal atrophy</a:t>
            </a:r>
            <a:endParaRPr lang="pt-BR" altLang="pt-BR" sz="2490"/>
          </a:p>
        </p:txBody>
      </p:sp>
      <p:sp>
        <p:nvSpPr>
          <p:cNvPr id="1998" name="Rectangle 677">
            <a:extLst>
              <a:ext uri="{FF2B5EF4-FFF2-40B4-BE49-F238E27FC236}">
                <a16:creationId xmlns:a16="http://schemas.microsoft.com/office/drawing/2014/main" id="{B29DD7B7-ECEF-1ADE-2852-E971769F6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9257" y="4548931"/>
            <a:ext cx="3141886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>
                <a:solidFill>
                  <a:srgbClr val="000000"/>
                </a:solidFill>
              </a:rPr>
              <a:t>histopathologically suppressed</a:t>
            </a:r>
            <a:endParaRPr lang="pt-BR" altLang="pt-BR" sz="2490"/>
          </a:p>
        </p:txBody>
      </p:sp>
      <p:sp>
        <p:nvSpPr>
          <p:cNvPr id="1999" name="Rectangle 678">
            <a:extLst>
              <a:ext uri="{FF2B5EF4-FFF2-40B4-BE49-F238E27FC236}">
                <a16:creationId xmlns:a16="http://schemas.microsoft.com/office/drawing/2014/main" id="{F45BDEB8-7AD5-AC86-A8AD-8BF425D46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9258" y="5095744"/>
            <a:ext cx="1603003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>
                <a:solidFill>
                  <a:srgbClr val="000000"/>
                </a:solidFill>
              </a:rPr>
              <a:t>Low fecal score</a:t>
            </a:r>
            <a:endParaRPr lang="pt-BR" altLang="pt-BR" sz="2490" dirty="0"/>
          </a:p>
        </p:txBody>
      </p:sp>
      <p:sp>
        <p:nvSpPr>
          <p:cNvPr id="2000" name="Rectangle 679">
            <a:extLst>
              <a:ext uri="{FF2B5EF4-FFF2-40B4-BE49-F238E27FC236}">
                <a16:creationId xmlns:a16="http://schemas.microsoft.com/office/drawing/2014/main" id="{1DE2FA4A-1C44-C168-ED79-CFE92B995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26968" y="2976565"/>
            <a:ext cx="1295226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b="1">
                <a:solidFill>
                  <a:srgbClr val="000000"/>
                </a:solidFill>
              </a:rPr>
              <a:t>LM-D group</a:t>
            </a:r>
            <a:endParaRPr lang="pt-BR" altLang="pt-BR" sz="2490"/>
          </a:p>
        </p:txBody>
      </p:sp>
      <p:sp>
        <p:nvSpPr>
          <p:cNvPr id="2016" name="Rectangle 692">
            <a:extLst>
              <a:ext uri="{FF2B5EF4-FFF2-40B4-BE49-F238E27FC236}">
                <a16:creationId xmlns:a16="http://schemas.microsoft.com/office/drawing/2014/main" id="{9D933231-D37C-D284-8AF4-EA0430792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36241" y="2627395"/>
            <a:ext cx="2308324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b="1">
                <a:solidFill>
                  <a:srgbClr val="FFFFFF"/>
                </a:solidFill>
              </a:rPr>
              <a:t>Mode of action of LM</a:t>
            </a:r>
            <a:endParaRPr lang="pt-BR" altLang="pt-BR" sz="2490"/>
          </a:p>
        </p:txBody>
      </p:sp>
      <p:sp>
        <p:nvSpPr>
          <p:cNvPr id="2017" name="Rectangle 693">
            <a:extLst>
              <a:ext uri="{FF2B5EF4-FFF2-40B4-BE49-F238E27FC236}">
                <a16:creationId xmlns:a16="http://schemas.microsoft.com/office/drawing/2014/main" id="{AA72F024-A3CC-8D0C-DCBB-BE0597C75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2115" y="2899704"/>
            <a:ext cx="2718693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b="1" dirty="0">
                <a:solidFill>
                  <a:srgbClr val="FFFFFF"/>
                </a:solidFill>
              </a:rPr>
              <a:t>pectin in improving fecal</a:t>
            </a:r>
            <a:endParaRPr lang="pt-BR" altLang="pt-BR" sz="2490" dirty="0"/>
          </a:p>
        </p:txBody>
      </p:sp>
      <p:sp>
        <p:nvSpPr>
          <p:cNvPr id="2018" name="Rectangle 694">
            <a:extLst>
              <a:ext uri="{FF2B5EF4-FFF2-40B4-BE49-F238E27FC236}">
                <a16:creationId xmlns:a16="http://schemas.microsoft.com/office/drawing/2014/main" id="{D7617380-9335-6C6D-4EDC-85B11C380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72237" y="3176405"/>
            <a:ext cx="1628651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b="1">
                <a:solidFill>
                  <a:srgbClr val="FFFFFF"/>
                </a:solidFill>
              </a:rPr>
              <a:t>characteristics</a:t>
            </a:r>
            <a:endParaRPr lang="pt-BR" altLang="pt-BR" sz="2490"/>
          </a:p>
        </p:txBody>
      </p:sp>
      <p:sp>
        <p:nvSpPr>
          <p:cNvPr id="2019" name="Rectangle 695">
            <a:extLst>
              <a:ext uri="{FF2B5EF4-FFF2-40B4-BE49-F238E27FC236}">
                <a16:creationId xmlns:a16="http://schemas.microsoft.com/office/drawing/2014/main" id="{0FC5BA4B-6DBF-3094-B1D2-D2E2578F6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22472" y="488449"/>
            <a:ext cx="1500411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 dirty="0">
                <a:solidFill>
                  <a:srgbClr val="000000"/>
                </a:solidFill>
              </a:rPr>
              <a:t>Fiber-free (FF)</a:t>
            </a:r>
            <a:endParaRPr lang="pt-BR" altLang="pt-BR" sz="2490" dirty="0"/>
          </a:p>
        </p:txBody>
      </p:sp>
      <p:sp>
        <p:nvSpPr>
          <p:cNvPr id="2020" name="Rectangle 696">
            <a:extLst>
              <a:ext uri="{FF2B5EF4-FFF2-40B4-BE49-F238E27FC236}">
                <a16:creationId xmlns:a16="http://schemas.microsoft.com/office/drawing/2014/main" id="{117FCA0C-74D4-A9B4-7650-90B8C272A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22474" y="1639175"/>
            <a:ext cx="3731791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>
                <a:solidFill>
                  <a:srgbClr val="000000"/>
                </a:solidFill>
              </a:rPr>
              <a:t>Containing low-methoxyl (LM) pectin</a:t>
            </a:r>
            <a:endParaRPr lang="pt-BR" altLang="pt-BR" sz="2490"/>
          </a:p>
        </p:txBody>
      </p:sp>
      <p:sp>
        <p:nvSpPr>
          <p:cNvPr id="2021" name="Rectangle 697">
            <a:extLst>
              <a:ext uri="{FF2B5EF4-FFF2-40B4-BE49-F238E27FC236}">
                <a16:creationId xmlns:a16="http://schemas.microsoft.com/office/drawing/2014/main" id="{69C1D8AD-71FF-5992-CDCF-175A89318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22472" y="1076988"/>
            <a:ext cx="4770537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>
                <a:solidFill>
                  <a:srgbClr val="000000"/>
                </a:solidFill>
              </a:rPr>
              <a:t>Containing partially hydrolysed guar-gum (GG)</a:t>
            </a:r>
            <a:endParaRPr lang="pt-BR" altLang="pt-BR" sz="2490"/>
          </a:p>
        </p:txBody>
      </p:sp>
      <p:sp>
        <p:nvSpPr>
          <p:cNvPr id="2022" name="Freeform 698">
            <a:extLst>
              <a:ext uri="{FF2B5EF4-FFF2-40B4-BE49-F238E27FC236}">
                <a16:creationId xmlns:a16="http://schemas.microsoft.com/office/drawing/2014/main" id="{A5175863-E857-B785-AB36-6ACEABDD29C6}"/>
              </a:ext>
            </a:extLst>
          </p:cNvPr>
          <p:cNvSpPr>
            <a:spLocks/>
          </p:cNvSpPr>
          <p:nvPr/>
        </p:nvSpPr>
        <p:spPr bwMode="auto">
          <a:xfrm>
            <a:off x="10141323" y="622409"/>
            <a:ext cx="652226" cy="1146334"/>
          </a:xfrm>
          <a:custGeom>
            <a:avLst/>
            <a:gdLst>
              <a:gd name="T0" fmla="*/ 201 w 205"/>
              <a:gd name="T1" fmla="*/ 353 h 361"/>
              <a:gd name="T2" fmla="*/ 39 w 205"/>
              <a:gd name="T3" fmla="*/ 353 h 361"/>
              <a:gd name="T4" fmla="*/ 17 w 205"/>
              <a:gd name="T5" fmla="*/ 344 h 361"/>
              <a:gd name="T6" fmla="*/ 8 w 205"/>
              <a:gd name="T7" fmla="*/ 322 h 361"/>
              <a:gd name="T8" fmla="*/ 8 w 205"/>
              <a:gd name="T9" fmla="*/ 38 h 361"/>
              <a:gd name="T10" fmla="*/ 17 w 205"/>
              <a:gd name="T11" fmla="*/ 17 h 361"/>
              <a:gd name="T12" fmla="*/ 39 w 205"/>
              <a:gd name="T13" fmla="*/ 8 h 361"/>
              <a:gd name="T14" fmla="*/ 201 w 205"/>
              <a:gd name="T15" fmla="*/ 8 h 361"/>
              <a:gd name="T16" fmla="*/ 205 w 205"/>
              <a:gd name="T17" fmla="*/ 4 h 361"/>
              <a:gd name="T18" fmla="*/ 201 w 205"/>
              <a:gd name="T19" fmla="*/ 0 h 361"/>
              <a:gd name="T20" fmla="*/ 39 w 205"/>
              <a:gd name="T21" fmla="*/ 0 h 361"/>
              <a:gd name="T22" fmla="*/ 0 w 205"/>
              <a:gd name="T23" fmla="*/ 38 h 361"/>
              <a:gd name="T24" fmla="*/ 0 w 205"/>
              <a:gd name="T25" fmla="*/ 322 h 361"/>
              <a:gd name="T26" fmla="*/ 39 w 205"/>
              <a:gd name="T27" fmla="*/ 361 h 361"/>
              <a:gd name="T28" fmla="*/ 201 w 205"/>
              <a:gd name="T29" fmla="*/ 361 h 361"/>
              <a:gd name="T30" fmla="*/ 205 w 205"/>
              <a:gd name="T31" fmla="*/ 357 h 361"/>
              <a:gd name="T32" fmla="*/ 201 w 205"/>
              <a:gd name="T33" fmla="*/ 353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05" h="361">
                <a:moveTo>
                  <a:pt x="201" y="353"/>
                </a:moveTo>
                <a:cubicBezTo>
                  <a:pt x="39" y="353"/>
                  <a:pt x="39" y="353"/>
                  <a:pt x="39" y="353"/>
                </a:cubicBezTo>
                <a:cubicBezTo>
                  <a:pt x="30" y="353"/>
                  <a:pt x="22" y="350"/>
                  <a:pt x="17" y="344"/>
                </a:cubicBezTo>
                <a:cubicBezTo>
                  <a:pt x="11" y="338"/>
                  <a:pt x="8" y="331"/>
                  <a:pt x="8" y="322"/>
                </a:cubicBezTo>
                <a:cubicBezTo>
                  <a:pt x="8" y="38"/>
                  <a:pt x="8" y="38"/>
                  <a:pt x="8" y="38"/>
                </a:cubicBezTo>
                <a:cubicBezTo>
                  <a:pt x="8" y="30"/>
                  <a:pt x="11" y="22"/>
                  <a:pt x="17" y="17"/>
                </a:cubicBezTo>
                <a:cubicBezTo>
                  <a:pt x="22" y="11"/>
                  <a:pt x="30" y="8"/>
                  <a:pt x="39" y="8"/>
                </a:cubicBezTo>
                <a:cubicBezTo>
                  <a:pt x="201" y="8"/>
                  <a:pt x="201" y="8"/>
                  <a:pt x="201" y="8"/>
                </a:cubicBezTo>
                <a:cubicBezTo>
                  <a:pt x="203" y="8"/>
                  <a:pt x="205" y="6"/>
                  <a:pt x="205" y="4"/>
                </a:cubicBezTo>
                <a:cubicBezTo>
                  <a:pt x="205" y="1"/>
                  <a:pt x="203" y="0"/>
                  <a:pt x="201" y="0"/>
                </a:cubicBezTo>
                <a:cubicBezTo>
                  <a:pt x="39" y="0"/>
                  <a:pt x="39" y="0"/>
                  <a:pt x="39" y="0"/>
                </a:cubicBezTo>
                <a:cubicBezTo>
                  <a:pt x="17" y="0"/>
                  <a:pt x="0" y="17"/>
                  <a:pt x="0" y="38"/>
                </a:cubicBezTo>
                <a:cubicBezTo>
                  <a:pt x="0" y="322"/>
                  <a:pt x="0" y="322"/>
                  <a:pt x="0" y="322"/>
                </a:cubicBezTo>
                <a:cubicBezTo>
                  <a:pt x="0" y="344"/>
                  <a:pt x="17" y="361"/>
                  <a:pt x="39" y="361"/>
                </a:cubicBezTo>
                <a:cubicBezTo>
                  <a:pt x="201" y="361"/>
                  <a:pt x="201" y="361"/>
                  <a:pt x="201" y="361"/>
                </a:cubicBezTo>
                <a:cubicBezTo>
                  <a:pt x="203" y="361"/>
                  <a:pt x="205" y="359"/>
                  <a:pt x="205" y="357"/>
                </a:cubicBezTo>
                <a:cubicBezTo>
                  <a:pt x="205" y="355"/>
                  <a:pt x="203" y="353"/>
                  <a:pt x="201" y="353"/>
                </a:cubicBezTo>
                <a:close/>
              </a:path>
            </a:pathLst>
          </a:custGeom>
          <a:solidFill>
            <a:srgbClr val="3E60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023" name="Freeform 699">
            <a:extLst>
              <a:ext uri="{FF2B5EF4-FFF2-40B4-BE49-F238E27FC236}">
                <a16:creationId xmlns:a16="http://schemas.microsoft.com/office/drawing/2014/main" id="{5415E17D-2FAB-D4D6-694C-01D535EF1130}"/>
              </a:ext>
            </a:extLst>
          </p:cNvPr>
          <p:cNvSpPr>
            <a:spLocks/>
          </p:cNvSpPr>
          <p:nvPr/>
        </p:nvSpPr>
        <p:spPr bwMode="auto">
          <a:xfrm>
            <a:off x="10743039" y="1630390"/>
            <a:ext cx="217407" cy="254741"/>
          </a:xfrm>
          <a:custGeom>
            <a:avLst/>
            <a:gdLst>
              <a:gd name="T0" fmla="*/ 0 w 99"/>
              <a:gd name="T1" fmla="*/ 0 h 116"/>
              <a:gd name="T2" fmla="*/ 99 w 99"/>
              <a:gd name="T3" fmla="*/ 58 h 116"/>
              <a:gd name="T4" fmla="*/ 0 w 99"/>
              <a:gd name="T5" fmla="*/ 116 h 116"/>
              <a:gd name="T6" fmla="*/ 0 w 99"/>
              <a:gd name="T7" fmla="*/ 0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" h="116">
                <a:moveTo>
                  <a:pt x="0" y="0"/>
                </a:moveTo>
                <a:lnTo>
                  <a:pt x="99" y="58"/>
                </a:lnTo>
                <a:lnTo>
                  <a:pt x="0" y="116"/>
                </a:lnTo>
                <a:lnTo>
                  <a:pt x="0" y="0"/>
                </a:lnTo>
                <a:close/>
              </a:path>
            </a:pathLst>
          </a:custGeom>
          <a:solidFill>
            <a:srgbClr val="3E60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024" name="Freeform 700">
            <a:extLst>
              <a:ext uri="{FF2B5EF4-FFF2-40B4-BE49-F238E27FC236}">
                <a16:creationId xmlns:a16="http://schemas.microsoft.com/office/drawing/2014/main" id="{606DD38D-FDB1-B9C7-94A8-048EDDF5DF68}"/>
              </a:ext>
            </a:extLst>
          </p:cNvPr>
          <p:cNvSpPr>
            <a:spLocks/>
          </p:cNvSpPr>
          <p:nvPr/>
        </p:nvSpPr>
        <p:spPr bwMode="auto">
          <a:xfrm>
            <a:off x="10743039" y="508215"/>
            <a:ext cx="217407" cy="250349"/>
          </a:xfrm>
          <a:custGeom>
            <a:avLst/>
            <a:gdLst>
              <a:gd name="T0" fmla="*/ 0 w 99"/>
              <a:gd name="T1" fmla="*/ 114 h 114"/>
              <a:gd name="T2" fmla="*/ 99 w 99"/>
              <a:gd name="T3" fmla="*/ 58 h 114"/>
              <a:gd name="T4" fmla="*/ 0 w 99"/>
              <a:gd name="T5" fmla="*/ 0 h 114"/>
              <a:gd name="T6" fmla="*/ 0 w 99"/>
              <a:gd name="T7" fmla="*/ 11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9" h="114">
                <a:moveTo>
                  <a:pt x="0" y="114"/>
                </a:moveTo>
                <a:lnTo>
                  <a:pt x="99" y="58"/>
                </a:lnTo>
                <a:lnTo>
                  <a:pt x="0" y="0"/>
                </a:lnTo>
                <a:lnTo>
                  <a:pt x="0" y="114"/>
                </a:lnTo>
                <a:close/>
              </a:path>
            </a:pathLst>
          </a:custGeom>
          <a:solidFill>
            <a:srgbClr val="3E606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025" name="Oval 701">
            <a:extLst>
              <a:ext uri="{FF2B5EF4-FFF2-40B4-BE49-F238E27FC236}">
                <a16:creationId xmlns:a16="http://schemas.microsoft.com/office/drawing/2014/main" id="{74FA867C-83C7-58A2-1565-5E1E22EF0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6091" y="1498627"/>
            <a:ext cx="511678" cy="511678"/>
          </a:xfrm>
          <a:prstGeom prst="ellipse">
            <a:avLst/>
          </a:prstGeom>
          <a:solidFill>
            <a:srgbClr val="FCFF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165" name="Oval 856">
            <a:extLst>
              <a:ext uri="{FF2B5EF4-FFF2-40B4-BE49-F238E27FC236}">
                <a16:creationId xmlns:a16="http://schemas.microsoft.com/office/drawing/2014/main" id="{1C5FBDF6-0D75-236F-8604-5B177B844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6090" y="940833"/>
            <a:ext cx="511678" cy="511678"/>
          </a:xfrm>
          <a:prstGeom prst="ellipse">
            <a:avLst/>
          </a:prstGeom>
          <a:solidFill>
            <a:srgbClr val="FCFF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1880" name="Oval 905">
            <a:extLst>
              <a:ext uri="{FF2B5EF4-FFF2-40B4-BE49-F238E27FC236}">
                <a16:creationId xmlns:a16="http://schemas.microsoft.com/office/drawing/2014/main" id="{631BCA97-BCDF-CDAD-4BDD-896D85E9F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46090" y="378646"/>
            <a:ext cx="511678" cy="511678"/>
          </a:xfrm>
          <a:prstGeom prst="ellipse">
            <a:avLst/>
          </a:prstGeom>
          <a:solidFill>
            <a:srgbClr val="FCFF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194" name="Oval 951">
            <a:extLst>
              <a:ext uri="{FF2B5EF4-FFF2-40B4-BE49-F238E27FC236}">
                <a16:creationId xmlns:a16="http://schemas.microsoft.com/office/drawing/2014/main" id="{99F3D877-9D56-73E2-4566-F62B5747D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23385" y="4770729"/>
            <a:ext cx="1047513" cy="1047513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sp>
        <p:nvSpPr>
          <p:cNvPr id="2195" name="Rectangle 952">
            <a:extLst>
              <a:ext uri="{FF2B5EF4-FFF2-40B4-BE49-F238E27FC236}">
                <a16:creationId xmlns:a16="http://schemas.microsoft.com/office/drawing/2014/main" id="{10DC41D0-F1AA-C39D-4F67-3BE8F71BE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58740" y="5014491"/>
            <a:ext cx="1128514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>
                <a:solidFill>
                  <a:srgbClr val="FFFFFF"/>
                </a:solidFill>
              </a:rPr>
              <a:t>Inhibitory e</a:t>
            </a:r>
            <a:endParaRPr lang="pt-BR" altLang="pt-BR" sz="2490"/>
          </a:p>
        </p:txBody>
      </p:sp>
      <p:sp>
        <p:nvSpPr>
          <p:cNvPr id="2196" name="Rectangle 953">
            <a:extLst>
              <a:ext uri="{FF2B5EF4-FFF2-40B4-BE49-F238E27FC236}">
                <a16:creationId xmlns:a16="http://schemas.microsoft.com/office/drawing/2014/main" id="{74FFC5E9-F3C8-48F2-3188-AFC743757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76524" y="5014491"/>
            <a:ext cx="64120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>
                <a:solidFill>
                  <a:srgbClr val="FFFFFF"/>
                </a:solidFill>
              </a:rPr>
              <a:t>f</a:t>
            </a:r>
            <a:endParaRPr lang="pt-BR" altLang="pt-BR" sz="2490"/>
          </a:p>
        </p:txBody>
      </p:sp>
      <p:sp>
        <p:nvSpPr>
          <p:cNvPr id="2197" name="Rectangle 954">
            <a:extLst>
              <a:ext uri="{FF2B5EF4-FFF2-40B4-BE49-F238E27FC236}">
                <a16:creationId xmlns:a16="http://schemas.microsoft.com/office/drawing/2014/main" id="{F2A645A3-A8C8-6D6D-112E-2EB1E4D9A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38016" y="5014491"/>
            <a:ext cx="692497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>
                <a:solidFill>
                  <a:srgbClr val="FFFFFF"/>
                </a:solidFill>
              </a:rPr>
              <a:t>fect on</a:t>
            </a:r>
            <a:endParaRPr lang="pt-BR" altLang="pt-BR" sz="2490"/>
          </a:p>
        </p:txBody>
      </p:sp>
      <p:sp>
        <p:nvSpPr>
          <p:cNvPr id="2198" name="Rectangle 955">
            <a:extLst>
              <a:ext uri="{FF2B5EF4-FFF2-40B4-BE49-F238E27FC236}">
                <a16:creationId xmlns:a16="http://schemas.microsoft.com/office/drawing/2014/main" id="{7AB35265-9A83-5197-5CB3-2963A6DFE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58739" y="5286801"/>
            <a:ext cx="1692771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>
                <a:solidFill>
                  <a:srgbClr val="FFFFFF"/>
                </a:solidFill>
              </a:rPr>
              <a:t>mucosal atrophy</a:t>
            </a:r>
            <a:endParaRPr lang="pt-BR" altLang="pt-BR" sz="2490"/>
          </a:p>
        </p:txBody>
      </p:sp>
      <p:sp>
        <p:nvSpPr>
          <p:cNvPr id="2199" name="Rectangle 956">
            <a:extLst>
              <a:ext uri="{FF2B5EF4-FFF2-40B4-BE49-F238E27FC236}">
                <a16:creationId xmlns:a16="http://schemas.microsoft.com/office/drawing/2014/main" id="{406A5621-6D2E-01A6-BED5-D976BBFD3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58738" y="3958195"/>
            <a:ext cx="1987724" cy="276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798">
                <a:solidFill>
                  <a:srgbClr val="FFFFFF"/>
                </a:solidFill>
              </a:rPr>
              <a:t>Absorption of water</a:t>
            </a:r>
            <a:endParaRPr lang="pt-BR" altLang="pt-BR" sz="2490"/>
          </a:p>
        </p:txBody>
      </p:sp>
      <p:sp>
        <p:nvSpPr>
          <p:cNvPr id="2200" name="Freeform 957">
            <a:extLst>
              <a:ext uri="{FF2B5EF4-FFF2-40B4-BE49-F238E27FC236}">
                <a16:creationId xmlns:a16="http://schemas.microsoft.com/office/drawing/2014/main" id="{16DF5158-885B-2283-DBB8-0602A6DD4700}"/>
              </a:ext>
            </a:extLst>
          </p:cNvPr>
          <p:cNvSpPr>
            <a:spLocks/>
          </p:cNvSpPr>
          <p:nvPr/>
        </p:nvSpPr>
        <p:spPr bwMode="auto">
          <a:xfrm>
            <a:off x="13323385" y="3578279"/>
            <a:ext cx="1047513" cy="1047513"/>
          </a:xfrm>
          <a:custGeom>
            <a:avLst/>
            <a:gdLst>
              <a:gd name="T0" fmla="*/ 330 w 330"/>
              <a:gd name="T1" fmla="*/ 165 h 330"/>
              <a:gd name="T2" fmla="*/ 324 w 330"/>
              <a:gd name="T3" fmla="*/ 209 h 330"/>
              <a:gd name="T4" fmla="*/ 165 w 330"/>
              <a:gd name="T5" fmla="*/ 330 h 330"/>
              <a:gd name="T6" fmla="*/ 6 w 330"/>
              <a:gd name="T7" fmla="*/ 209 h 330"/>
              <a:gd name="T8" fmla="*/ 0 w 330"/>
              <a:gd name="T9" fmla="*/ 165 h 330"/>
              <a:gd name="T10" fmla="*/ 165 w 330"/>
              <a:gd name="T11" fmla="*/ 0 h 330"/>
              <a:gd name="T12" fmla="*/ 330 w 330"/>
              <a:gd name="T13" fmla="*/ 165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0" h="330">
                <a:moveTo>
                  <a:pt x="330" y="165"/>
                </a:moveTo>
                <a:cubicBezTo>
                  <a:pt x="330" y="180"/>
                  <a:pt x="328" y="195"/>
                  <a:pt x="324" y="209"/>
                </a:cubicBezTo>
                <a:cubicBezTo>
                  <a:pt x="305" y="279"/>
                  <a:pt x="241" y="330"/>
                  <a:pt x="165" y="330"/>
                </a:cubicBezTo>
                <a:cubicBezTo>
                  <a:pt x="89" y="330"/>
                  <a:pt x="26" y="279"/>
                  <a:pt x="6" y="209"/>
                </a:cubicBezTo>
                <a:cubicBezTo>
                  <a:pt x="2" y="195"/>
                  <a:pt x="0" y="180"/>
                  <a:pt x="0" y="165"/>
                </a:cubicBezTo>
                <a:cubicBezTo>
                  <a:pt x="0" y="74"/>
                  <a:pt x="74" y="0"/>
                  <a:pt x="165" y="0"/>
                </a:cubicBezTo>
                <a:cubicBezTo>
                  <a:pt x="256" y="0"/>
                  <a:pt x="330" y="74"/>
                  <a:pt x="330" y="165"/>
                </a:cubicBezTo>
              </a:path>
            </a:pathLst>
          </a:custGeom>
          <a:solidFill>
            <a:srgbClr val="306B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6492" tIns="63246" rIns="126492" bIns="63246" numCol="1" anchor="t" anchorCtr="0" compatLnSpc="1">
            <a:prstTxWarp prst="textNoShape">
              <a:avLst/>
            </a:prstTxWarp>
          </a:bodyPr>
          <a:lstStyle/>
          <a:p>
            <a:endParaRPr lang="pt-BR" sz="2490"/>
          </a:p>
        </p:txBody>
      </p:sp>
      <p:pic>
        <p:nvPicPr>
          <p:cNvPr id="2125" name="Picture 1101">
            <a:extLst>
              <a:ext uri="{FF2B5EF4-FFF2-40B4-BE49-F238E27FC236}">
                <a16:creationId xmlns:a16="http://schemas.microsoft.com/office/drawing/2014/main" id="{7C00D207-5DD3-5EC4-75EA-60D7FFEB5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01" y="2695469"/>
            <a:ext cx="3386296" cy="3015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" name="Rectangle 1102">
            <a:extLst>
              <a:ext uri="{FF2B5EF4-FFF2-40B4-BE49-F238E27FC236}">
                <a16:creationId xmlns:a16="http://schemas.microsoft.com/office/drawing/2014/main" id="{579F8F34-406D-170B-2FC7-B69C7403EB9E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128214" y="4742555"/>
            <a:ext cx="1114088" cy="23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522" dirty="0" err="1">
                <a:solidFill>
                  <a:srgbClr val="000000"/>
                </a:solidFill>
              </a:rPr>
              <a:t>Dysbiosis</a:t>
            </a:r>
            <a:r>
              <a:rPr lang="pt-BR" altLang="pt-BR" sz="1522" dirty="0">
                <a:solidFill>
                  <a:srgbClr val="000000"/>
                </a:solidFill>
              </a:rPr>
              <a:t> [+]</a:t>
            </a:r>
            <a:endParaRPr lang="pt-BR" altLang="pt-BR" sz="2490" dirty="0"/>
          </a:p>
        </p:txBody>
      </p:sp>
      <p:sp>
        <p:nvSpPr>
          <p:cNvPr id="126" name="Rectangle 1103">
            <a:extLst>
              <a:ext uri="{FF2B5EF4-FFF2-40B4-BE49-F238E27FC236}">
                <a16:creationId xmlns:a16="http://schemas.microsoft.com/office/drawing/2014/main" id="{928064F0-D074-8969-51EB-C46A2F0E1DF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153356" y="3266816"/>
            <a:ext cx="1065997" cy="23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522">
                <a:solidFill>
                  <a:srgbClr val="000000"/>
                </a:solidFill>
              </a:rPr>
              <a:t>Dysbiosis [-]</a:t>
            </a:r>
            <a:endParaRPr lang="pt-BR" altLang="pt-BR" sz="2490"/>
          </a:p>
        </p:txBody>
      </p:sp>
      <p:sp>
        <p:nvSpPr>
          <p:cNvPr id="127" name="Rectangle 1104">
            <a:extLst>
              <a:ext uri="{FF2B5EF4-FFF2-40B4-BE49-F238E27FC236}">
                <a16:creationId xmlns:a16="http://schemas.microsoft.com/office/drawing/2014/main" id="{D1B9733F-C174-1073-6C6D-6B0085AD2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0971" y="2491238"/>
            <a:ext cx="237244" cy="23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522">
                <a:solidFill>
                  <a:srgbClr val="000000"/>
                </a:solidFill>
              </a:rPr>
              <a:t>FF</a:t>
            </a:r>
            <a:endParaRPr lang="pt-BR" altLang="pt-BR" sz="2490"/>
          </a:p>
        </p:txBody>
      </p:sp>
      <p:sp>
        <p:nvSpPr>
          <p:cNvPr id="2112" name="Rectangle 1105">
            <a:extLst>
              <a:ext uri="{FF2B5EF4-FFF2-40B4-BE49-F238E27FC236}">
                <a16:creationId xmlns:a16="http://schemas.microsoft.com/office/drawing/2014/main" id="{915B453D-7D4E-31E3-8439-6020F54505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954" y="2491238"/>
            <a:ext cx="270908" cy="23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522">
                <a:solidFill>
                  <a:srgbClr val="000000"/>
                </a:solidFill>
              </a:rPr>
              <a:t>LM</a:t>
            </a:r>
            <a:endParaRPr lang="pt-BR" altLang="pt-BR" sz="2490"/>
          </a:p>
        </p:txBody>
      </p:sp>
      <p:sp>
        <p:nvSpPr>
          <p:cNvPr id="2113" name="Rectangle 1106">
            <a:extLst>
              <a:ext uri="{FF2B5EF4-FFF2-40B4-BE49-F238E27FC236}">
                <a16:creationId xmlns:a16="http://schemas.microsoft.com/office/drawing/2014/main" id="{8A369819-4D10-CA2A-AFE4-B8F933FBB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4310" y="2491238"/>
            <a:ext cx="304571" cy="23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522">
                <a:solidFill>
                  <a:srgbClr val="000000"/>
                </a:solidFill>
              </a:rPr>
              <a:t>GG</a:t>
            </a:r>
            <a:endParaRPr lang="pt-BR" altLang="pt-BR" sz="2490"/>
          </a:p>
        </p:txBody>
      </p:sp>
      <p:sp>
        <p:nvSpPr>
          <p:cNvPr id="2114" name="Rectangle 1107">
            <a:extLst>
              <a:ext uri="{FF2B5EF4-FFF2-40B4-BE49-F238E27FC236}">
                <a16:creationId xmlns:a16="http://schemas.microsoft.com/office/drawing/2014/main" id="{20D1ED03-68F3-2EE1-0EBA-CCBB1A4E5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9955" y="5710637"/>
            <a:ext cx="444032" cy="23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522">
                <a:solidFill>
                  <a:srgbClr val="000000"/>
                </a:solidFill>
              </a:rPr>
              <a:t>FF-D</a:t>
            </a:r>
            <a:endParaRPr lang="pt-BR" altLang="pt-BR" sz="2490"/>
          </a:p>
        </p:txBody>
      </p:sp>
      <p:sp>
        <p:nvSpPr>
          <p:cNvPr id="2115" name="Rectangle 1108">
            <a:extLst>
              <a:ext uri="{FF2B5EF4-FFF2-40B4-BE49-F238E27FC236}">
                <a16:creationId xmlns:a16="http://schemas.microsoft.com/office/drawing/2014/main" id="{A23E0B80-927F-DF32-E3D0-E934D82CB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9937" y="5710637"/>
            <a:ext cx="477695" cy="23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522">
                <a:solidFill>
                  <a:srgbClr val="000000"/>
                </a:solidFill>
              </a:rPr>
              <a:t>LM-D</a:t>
            </a:r>
            <a:endParaRPr lang="pt-BR" altLang="pt-BR" sz="2490"/>
          </a:p>
        </p:txBody>
      </p:sp>
      <p:sp>
        <p:nvSpPr>
          <p:cNvPr id="2116" name="Rectangle 1109">
            <a:extLst>
              <a:ext uri="{FF2B5EF4-FFF2-40B4-BE49-F238E27FC236}">
                <a16:creationId xmlns:a16="http://schemas.microsoft.com/office/drawing/2014/main" id="{FD5CA701-1C4E-2C43-6D26-FE95B94F0D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5487" y="5710637"/>
            <a:ext cx="511358" cy="23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1264874"/>
            <a:r>
              <a:rPr lang="pt-BR" altLang="pt-BR" sz="1522">
                <a:solidFill>
                  <a:srgbClr val="000000"/>
                </a:solidFill>
              </a:rPr>
              <a:t>GG-D</a:t>
            </a:r>
            <a:endParaRPr lang="pt-BR" altLang="pt-BR" sz="2490"/>
          </a:p>
        </p:txBody>
      </p:sp>
      <p:pic>
        <p:nvPicPr>
          <p:cNvPr id="1214" name="Imagem 1213">
            <a:extLst>
              <a:ext uri="{FF2B5EF4-FFF2-40B4-BE49-F238E27FC236}">
                <a16:creationId xmlns:a16="http://schemas.microsoft.com/office/drawing/2014/main" id="{E4E3E293-264B-2A0F-D76A-65954F8F7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210" y="3398204"/>
            <a:ext cx="402004" cy="402004"/>
          </a:xfrm>
          <a:prstGeom prst="rect">
            <a:avLst/>
          </a:prstGeom>
        </p:spPr>
      </p:pic>
      <p:pic>
        <p:nvPicPr>
          <p:cNvPr id="2626" name="Imagem 2625" descr="Desenho de um animal&#10;&#10;Descrição gerada automaticamente com confiança média">
            <a:extLst>
              <a:ext uri="{FF2B5EF4-FFF2-40B4-BE49-F238E27FC236}">
                <a16:creationId xmlns:a16="http://schemas.microsoft.com/office/drawing/2014/main" id="{7B616E58-448D-C674-5D53-5437C1B5B1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42" y="749684"/>
            <a:ext cx="1222781" cy="863139"/>
          </a:xfrm>
          <a:prstGeom prst="rect">
            <a:avLst/>
          </a:prstGeom>
        </p:spPr>
      </p:pic>
      <p:pic>
        <p:nvPicPr>
          <p:cNvPr id="2628" name="Imagem 2627" descr="Uma imagem contendo gato&#10;&#10;Descrição gerada automaticamente">
            <a:extLst>
              <a:ext uri="{FF2B5EF4-FFF2-40B4-BE49-F238E27FC236}">
                <a16:creationId xmlns:a16="http://schemas.microsoft.com/office/drawing/2014/main" id="{57C2A3ED-8199-E9B2-A14C-68D1D9B33B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845" y="676158"/>
            <a:ext cx="1316765" cy="936667"/>
          </a:xfrm>
          <a:prstGeom prst="rect">
            <a:avLst/>
          </a:prstGeom>
        </p:spPr>
      </p:pic>
      <p:pic>
        <p:nvPicPr>
          <p:cNvPr id="2632" name="Imagem 2631">
            <a:extLst>
              <a:ext uri="{FF2B5EF4-FFF2-40B4-BE49-F238E27FC236}">
                <a16:creationId xmlns:a16="http://schemas.microsoft.com/office/drawing/2014/main" id="{FD95A024-692B-1E3E-A192-3C3422CC93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640" y="404092"/>
            <a:ext cx="326447" cy="452003"/>
          </a:xfrm>
          <a:prstGeom prst="rect">
            <a:avLst/>
          </a:prstGeom>
        </p:spPr>
      </p:pic>
      <p:pic>
        <p:nvPicPr>
          <p:cNvPr id="2630" name="Imagem 2629">
            <a:extLst>
              <a:ext uri="{FF2B5EF4-FFF2-40B4-BE49-F238E27FC236}">
                <a16:creationId xmlns:a16="http://schemas.microsoft.com/office/drawing/2014/main" id="{91A37363-F9A9-BF68-FA32-8B6D346BC6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2369" y="507380"/>
            <a:ext cx="138112" cy="138112"/>
          </a:xfrm>
          <a:prstGeom prst="rect">
            <a:avLst/>
          </a:prstGeom>
        </p:spPr>
      </p:pic>
      <p:pic>
        <p:nvPicPr>
          <p:cNvPr id="2634" name="Imagem 2633">
            <a:extLst>
              <a:ext uri="{FF2B5EF4-FFF2-40B4-BE49-F238E27FC236}">
                <a16:creationId xmlns:a16="http://schemas.microsoft.com/office/drawing/2014/main" id="{0E528F9C-D83F-8549-79F0-89E217CB28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3945" y="1002205"/>
            <a:ext cx="276310" cy="393210"/>
          </a:xfrm>
          <a:prstGeom prst="rect">
            <a:avLst/>
          </a:prstGeom>
        </p:spPr>
      </p:pic>
      <p:pic>
        <p:nvPicPr>
          <p:cNvPr id="2636" name="Imagem 2635">
            <a:extLst>
              <a:ext uri="{FF2B5EF4-FFF2-40B4-BE49-F238E27FC236}">
                <a16:creationId xmlns:a16="http://schemas.microsoft.com/office/drawing/2014/main" id="{BA60D144-5791-436F-389F-5941CE9E05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268" y="1558996"/>
            <a:ext cx="381864" cy="381861"/>
          </a:xfrm>
          <a:prstGeom prst="rect">
            <a:avLst/>
          </a:prstGeom>
        </p:spPr>
      </p:pic>
      <p:pic>
        <p:nvPicPr>
          <p:cNvPr id="2638" name="Imagem 2637" descr="Ícone&#10;&#10;Descrição gerada automaticamente">
            <a:extLst>
              <a:ext uri="{FF2B5EF4-FFF2-40B4-BE49-F238E27FC236}">
                <a16:creationId xmlns:a16="http://schemas.microsoft.com/office/drawing/2014/main" id="{588CB0C1-5787-6D60-4C7B-46C16563F3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481" y="3602070"/>
            <a:ext cx="1027418" cy="1027418"/>
          </a:xfrm>
          <a:prstGeom prst="rect">
            <a:avLst/>
          </a:prstGeom>
        </p:spPr>
      </p:pic>
      <p:pic>
        <p:nvPicPr>
          <p:cNvPr id="2640" name="Imagem 2639" descr="Desenho de um cachorro&#10;&#10;Descrição gerada automaticamente com confiança baixa">
            <a:extLst>
              <a:ext uri="{FF2B5EF4-FFF2-40B4-BE49-F238E27FC236}">
                <a16:creationId xmlns:a16="http://schemas.microsoft.com/office/drawing/2014/main" id="{68E2AA93-4255-89D0-CF3F-D2A721811E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6119" y="4964318"/>
            <a:ext cx="762049" cy="614557"/>
          </a:xfrm>
          <a:prstGeom prst="rect">
            <a:avLst/>
          </a:prstGeom>
        </p:spPr>
      </p:pic>
      <p:pic>
        <p:nvPicPr>
          <p:cNvPr id="2641" name="Imagem 2640">
            <a:extLst>
              <a:ext uri="{FF2B5EF4-FFF2-40B4-BE49-F238E27FC236}">
                <a16:creationId xmlns:a16="http://schemas.microsoft.com/office/drawing/2014/main" id="{05895089-C32B-E0D6-5A32-C16A9A842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210" y="4223852"/>
            <a:ext cx="402004" cy="402004"/>
          </a:xfrm>
          <a:prstGeom prst="rect">
            <a:avLst/>
          </a:prstGeom>
        </p:spPr>
      </p:pic>
      <p:pic>
        <p:nvPicPr>
          <p:cNvPr id="2642" name="Imagem 2641">
            <a:extLst>
              <a:ext uri="{FF2B5EF4-FFF2-40B4-BE49-F238E27FC236}">
                <a16:creationId xmlns:a16="http://schemas.microsoft.com/office/drawing/2014/main" id="{32CF0D5A-0FC8-7D73-8D64-DEDE432F7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210" y="5049500"/>
            <a:ext cx="402004" cy="402004"/>
          </a:xfrm>
          <a:prstGeom prst="rect">
            <a:avLst/>
          </a:prstGeom>
        </p:spPr>
      </p:pic>
      <p:pic>
        <p:nvPicPr>
          <p:cNvPr id="2643" name="Imagem 2642">
            <a:extLst>
              <a:ext uri="{FF2B5EF4-FFF2-40B4-BE49-F238E27FC236}">
                <a16:creationId xmlns:a16="http://schemas.microsoft.com/office/drawing/2014/main" id="{9382F8F4-3ACF-E4D5-EFA1-8D1A05BC7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91" y="3398204"/>
            <a:ext cx="402004" cy="402004"/>
          </a:xfrm>
          <a:prstGeom prst="rect">
            <a:avLst/>
          </a:prstGeom>
        </p:spPr>
      </p:pic>
      <p:pic>
        <p:nvPicPr>
          <p:cNvPr id="2644" name="Imagem 2643">
            <a:extLst>
              <a:ext uri="{FF2B5EF4-FFF2-40B4-BE49-F238E27FC236}">
                <a16:creationId xmlns:a16="http://schemas.microsoft.com/office/drawing/2014/main" id="{4CE58A87-2CE3-7FF4-8D45-B8688E50C5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91" y="4223852"/>
            <a:ext cx="402004" cy="402004"/>
          </a:xfrm>
          <a:prstGeom prst="rect">
            <a:avLst/>
          </a:prstGeom>
        </p:spPr>
      </p:pic>
      <p:pic>
        <p:nvPicPr>
          <p:cNvPr id="2645" name="Imagem 2644">
            <a:extLst>
              <a:ext uri="{FF2B5EF4-FFF2-40B4-BE49-F238E27FC236}">
                <a16:creationId xmlns:a16="http://schemas.microsoft.com/office/drawing/2014/main" id="{8841C35B-9591-978E-CE09-E558DCCCC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91" y="5049500"/>
            <a:ext cx="402004" cy="40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13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115</Words>
  <Application>Microsoft Office PowerPoint</Application>
  <PresentationFormat>ユーザー設定</PresentationFormat>
  <Paragraphs>39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do Office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Fernanda Losekann Rediske</dc:creator>
  <cp:lastModifiedBy>tanaka makoto（田中　誠）</cp:lastModifiedBy>
  <cp:revision>4</cp:revision>
  <dcterms:created xsi:type="dcterms:W3CDTF">2024-07-10T17:30:50Z</dcterms:created>
  <dcterms:modified xsi:type="dcterms:W3CDTF">2024-11-08T01:45:49Z</dcterms:modified>
</cp:coreProperties>
</file>