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6119813" cy="3600450"/>
  <p:notesSz cx="6858000" cy="9144000"/>
  <p:defaultTextStyle>
    <a:defPPr>
      <a:defRPr lang="ko-KR"/>
    </a:defPPr>
    <a:lvl1pPr marL="0" algn="l" defTabSz="914329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6" algn="l" defTabSz="914329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29" algn="l" defTabSz="914329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95" algn="l" defTabSz="914329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59" algn="l" defTabSz="914329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25" algn="l" defTabSz="914329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88" algn="l" defTabSz="914329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54" algn="l" defTabSz="914329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18" algn="l" defTabSz="914329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4660"/>
  </p:normalViewPr>
  <p:slideViewPr>
    <p:cSldViewPr snapToGrid="0" showGuides="1">
      <p:cViewPr varScale="1">
        <p:scale>
          <a:sx n="135" d="100"/>
          <a:sy n="135" d="100"/>
        </p:scale>
        <p:origin x="62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4977" y="589241"/>
            <a:ext cx="4589860" cy="1253490"/>
          </a:xfrm>
        </p:spPr>
        <p:txBody>
          <a:bodyPr anchor="b"/>
          <a:lstStyle>
            <a:lvl1pPr algn="ctr">
              <a:defRPr sz="3012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1891070"/>
            <a:ext cx="4589860" cy="869275"/>
          </a:xfrm>
        </p:spPr>
        <p:txBody>
          <a:bodyPr/>
          <a:lstStyle>
            <a:lvl1pPr marL="0" indent="0" algn="ctr">
              <a:buNone/>
              <a:defRPr sz="1205"/>
            </a:lvl1pPr>
            <a:lvl2pPr marL="229514" indent="0" algn="ctr">
              <a:buNone/>
              <a:defRPr sz="1004"/>
            </a:lvl2pPr>
            <a:lvl3pPr marL="459029" indent="0" algn="ctr">
              <a:buNone/>
              <a:defRPr sz="904"/>
            </a:lvl3pPr>
            <a:lvl4pPr marL="688543" indent="0" algn="ctr">
              <a:buNone/>
              <a:defRPr sz="803"/>
            </a:lvl4pPr>
            <a:lvl5pPr marL="918058" indent="0" algn="ctr">
              <a:buNone/>
              <a:defRPr sz="803"/>
            </a:lvl5pPr>
            <a:lvl6pPr marL="1147572" indent="0" algn="ctr">
              <a:buNone/>
              <a:defRPr sz="803"/>
            </a:lvl6pPr>
            <a:lvl7pPr marL="1377086" indent="0" algn="ctr">
              <a:buNone/>
              <a:defRPr sz="803"/>
            </a:lvl7pPr>
            <a:lvl8pPr marL="1606601" indent="0" algn="ctr">
              <a:buNone/>
              <a:defRPr sz="803"/>
            </a:lvl8pPr>
            <a:lvl9pPr marL="1836115" indent="0" algn="ctr">
              <a:buNone/>
              <a:defRPr sz="803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7343-F953-4888-8974-FC926BF45C04}" type="datetimeFigureOut">
              <a:rPr lang="ko-KR" altLang="en-US" smtClean="0"/>
              <a:t>2020-07-15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0378-95D1-4C6D-A694-C18FA8A94B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3096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7343-F953-4888-8974-FC926BF45C04}" type="datetimeFigureOut">
              <a:rPr lang="ko-KR" altLang="en-US" smtClean="0"/>
              <a:t>2020-07-15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0378-95D1-4C6D-A694-C18FA8A94B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9497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191691"/>
            <a:ext cx="1319585" cy="305121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7" y="191691"/>
            <a:ext cx="3882256" cy="305121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7343-F953-4888-8974-FC926BF45C04}" type="datetimeFigureOut">
              <a:rPr lang="ko-KR" altLang="en-US" smtClean="0"/>
              <a:t>2020-07-15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0378-95D1-4C6D-A694-C18FA8A94B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6658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7343-F953-4888-8974-FC926BF45C04}" type="datetimeFigureOut">
              <a:rPr lang="ko-KR" altLang="en-US" smtClean="0"/>
              <a:t>2020-07-15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0378-95D1-4C6D-A694-C18FA8A94B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5145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897613"/>
            <a:ext cx="5278339" cy="1497687"/>
          </a:xfrm>
        </p:spPr>
        <p:txBody>
          <a:bodyPr anchor="b"/>
          <a:lstStyle>
            <a:lvl1pPr>
              <a:defRPr sz="3012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2409468"/>
            <a:ext cx="5278339" cy="787598"/>
          </a:xfrm>
        </p:spPr>
        <p:txBody>
          <a:bodyPr/>
          <a:lstStyle>
            <a:lvl1pPr marL="0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1pPr>
            <a:lvl2pPr marL="229514" indent="0">
              <a:buNone/>
              <a:defRPr sz="1004">
                <a:solidFill>
                  <a:schemeClr val="tx1">
                    <a:tint val="75000"/>
                  </a:schemeClr>
                </a:solidFill>
              </a:defRPr>
            </a:lvl2pPr>
            <a:lvl3pPr marL="459029" indent="0">
              <a:buNone/>
              <a:defRPr sz="904">
                <a:solidFill>
                  <a:schemeClr val="tx1">
                    <a:tint val="75000"/>
                  </a:schemeClr>
                </a:solidFill>
              </a:defRPr>
            </a:lvl3pPr>
            <a:lvl4pPr marL="688543" indent="0">
              <a:buNone/>
              <a:defRPr sz="803">
                <a:solidFill>
                  <a:schemeClr val="tx1">
                    <a:tint val="75000"/>
                  </a:schemeClr>
                </a:solidFill>
              </a:defRPr>
            </a:lvl4pPr>
            <a:lvl5pPr marL="918058" indent="0">
              <a:buNone/>
              <a:defRPr sz="803">
                <a:solidFill>
                  <a:schemeClr val="tx1">
                    <a:tint val="75000"/>
                  </a:schemeClr>
                </a:solidFill>
              </a:defRPr>
            </a:lvl5pPr>
            <a:lvl6pPr marL="1147572" indent="0">
              <a:buNone/>
              <a:defRPr sz="803">
                <a:solidFill>
                  <a:schemeClr val="tx1">
                    <a:tint val="75000"/>
                  </a:schemeClr>
                </a:solidFill>
              </a:defRPr>
            </a:lvl6pPr>
            <a:lvl7pPr marL="1377086" indent="0">
              <a:buNone/>
              <a:defRPr sz="803">
                <a:solidFill>
                  <a:schemeClr val="tx1">
                    <a:tint val="75000"/>
                  </a:schemeClr>
                </a:solidFill>
              </a:defRPr>
            </a:lvl7pPr>
            <a:lvl8pPr marL="1606601" indent="0">
              <a:buNone/>
              <a:defRPr sz="803">
                <a:solidFill>
                  <a:schemeClr val="tx1">
                    <a:tint val="75000"/>
                  </a:schemeClr>
                </a:solidFill>
              </a:defRPr>
            </a:lvl8pPr>
            <a:lvl9pPr marL="1836115" indent="0">
              <a:buNone/>
              <a:defRPr sz="8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7343-F953-4888-8974-FC926BF45C04}" type="datetimeFigureOut">
              <a:rPr lang="ko-KR" altLang="en-US" smtClean="0"/>
              <a:t>2020-07-15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0378-95D1-4C6D-A694-C18FA8A94B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33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958453"/>
            <a:ext cx="2600921" cy="228445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958453"/>
            <a:ext cx="2600921" cy="228445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7343-F953-4888-8974-FC926BF45C04}" type="datetimeFigureOut">
              <a:rPr lang="ko-KR" altLang="en-US" smtClean="0"/>
              <a:t>2020-07-15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0378-95D1-4C6D-A694-C18FA8A94B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6983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191691"/>
            <a:ext cx="5278339" cy="695921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4" y="882610"/>
            <a:ext cx="2588968" cy="432554"/>
          </a:xfrm>
        </p:spPr>
        <p:txBody>
          <a:bodyPr anchor="b"/>
          <a:lstStyle>
            <a:lvl1pPr marL="0" indent="0">
              <a:buNone/>
              <a:defRPr sz="1205" b="1"/>
            </a:lvl1pPr>
            <a:lvl2pPr marL="229514" indent="0">
              <a:buNone/>
              <a:defRPr sz="1004" b="1"/>
            </a:lvl2pPr>
            <a:lvl3pPr marL="459029" indent="0">
              <a:buNone/>
              <a:defRPr sz="904" b="1"/>
            </a:lvl3pPr>
            <a:lvl4pPr marL="688543" indent="0">
              <a:buNone/>
              <a:defRPr sz="803" b="1"/>
            </a:lvl4pPr>
            <a:lvl5pPr marL="918058" indent="0">
              <a:buNone/>
              <a:defRPr sz="803" b="1"/>
            </a:lvl5pPr>
            <a:lvl6pPr marL="1147572" indent="0">
              <a:buNone/>
              <a:defRPr sz="803" b="1"/>
            </a:lvl6pPr>
            <a:lvl7pPr marL="1377086" indent="0">
              <a:buNone/>
              <a:defRPr sz="803" b="1"/>
            </a:lvl7pPr>
            <a:lvl8pPr marL="1606601" indent="0">
              <a:buNone/>
              <a:defRPr sz="803" b="1"/>
            </a:lvl8pPr>
            <a:lvl9pPr marL="1836115" indent="0">
              <a:buNone/>
              <a:defRPr sz="803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4" y="1315164"/>
            <a:ext cx="2588968" cy="1934409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882610"/>
            <a:ext cx="2601718" cy="432554"/>
          </a:xfrm>
        </p:spPr>
        <p:txBody>
          <a:bodyPr anchor="b"/>
          <a:lstStyle>
            <a:lvl1pPr marL="0" indent="0">
              <a:buNone/>
              <a:defRPr sz="1205" b="1"/>
            </a:lvl1pPr>
            <a:lvl2pPr marL="229514" indent="0">
              <a:buNone/>
              <a:defRPr sz="1004" b="1"/>
            </a:lvl2pPr>
            <a:lvl3pPr marL="459029" indent="0">
              <a:buNone/>
              <a:defRPr sz="904" b="1"/>
            </a:lvl3pPr>
            <a:lvl4pPr marL="688543" indent="0">
              <a:buNone/>
              <a:defRPr sz="803" b="1"/>
            </a:lvl4pPr>
            <a:lvl5pPr marL="918058" indent="0">
              <a:buNone/>
              <a:defRPr sz="803" b="1"/>
            </a:lvl5pPr>
            <a:lvl6pPr marL="1147572" indent="0">
              <a:buNone/>
              <a:defRPr sz="803" b="1"/>
            </a:lvl6pPr>
            <a:lvl7pPr marL="1377086" indent="0">
              <a:buNone/>
              <a:defRPr sz="803" b="1"/>
            </a:lvl7pPr>
            <a:lvl8pPr marL="1606601" indent="0">
              <a:buNone/>
              <a:defRPr sz="803" b="1"/>
            </a:lvl8pPr>
            <a:lvl9pPr marL="1836115" indent="0">
              <a:buNone/>
              <a:defRPr sz="803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1315164"/>
            <a:ext cx="2601718" cy="1934409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7343-F953-4888-8974-FC926BF45C04}" type="datetimeFigureOut">
              <a:rPr lang="ko-KR" altLang="en-US" smtClean="0"/>
              <a:t>2020-07-15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0378-95D1-4C6D-A694-C18FA8A94B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686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7343-F953-4888-8974-FC926BF45C04}" type="datetimeFigureOut">
              <a:rPr lang="ko-KR" altLang="en-US" smtClean="0"/>
              <a:t>2020-07-15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0378-95D1-4C6D-A694-C18FA8A94B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7449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7343-F953-4888-8974-FC926BF45C04}" type="datetimeFigureOut">
              <a:rPr lang="ko-KR" altLang="en-US" smtClean="0"/>
              <a:t>2020-07-15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0378-95D1-4C6D-A694-C18FA8A94B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386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240030"/>
            <a:ext cx="1973799" cy="840105"/>
          </a:xfrm>
        </p:spPr>
        <p:txBody>
          <a:bodyPr anchor="b"/>
          <a:lstStyle>
            <a:lvl1pPr>
              <a:defRPr sz="1606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518398"/>
            <a:ext cx="3098155" cy="2558653"/>
          </a:xfrm>
        </p:spPr>
        <p:txBody>
          <a:bodyPr/>
          <a:lstStyle>
            <a:lvl1pPr>
              <a:defRPr sz="1606"/>
            </a:lvl1pPr>
            <a:lvl2pPr>
              <a:defRPr sz="1406"/>
            </a:lvl2pPr>
            <a:lvl3pPr>
              <a:defRPr sz="1205"/>
            </a:lvl3pPr>
            <a:lvl4pPr>
              <a:defRPr sz="1004"/>
            </a:lvl4pPr>
            <a:lvl5pPr>
              <a:defRPr sz="1004"/>
            </a:lvl5pPr>
            <a:lvl6pPr>
              <a:defRPr sz="1004"/>
            </a:lvl6pPr>
            <a:lvl7pPr>
              <a:defRPr sz="1004"/>
            </a:lvl7pPr>
            <a:lvl8pPr>
              <a:defRPr sz="1004"/>
            </a:lvl8pPr>
            <a:lvl9pPr>
              <a:defRPr sz="1004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080135"/>
            <a:ext cx="1973799" cy="2001084"/>
          </a:xfrm>
        </p:spPr>
        <p:txBody>
          <a:bodyPr/>
          <a:lstStyle>
            <a:lvl1pPr marL="0" indent="0">
              <a:buNone/>
              <a:defRPr sz="803"/>
            </a:lvl1pPr>
            <a:lvl2pPr marL="229514" indent="0">
              <a:buNone/>
              <a:defRPr sz="703"/>
            </a:lvl2pPr>
            <a:lvl3pPr marL="459029" indent="0">
              <a:buNone/>
              <a:defRPr sz="602"/>
            </a:lvl3pPr>
            <a:lvl4pPr marL="688543" indent="0">
              <a:buNone/>
              <a:defRPr sz="502"/>
            </a:lvl4pPr>
            <a:lvl5pPr marL="918058" indent="0">
              <a:buNone/>
              <a:defRPr sz="502"/>
            </a:lvl5pPr>
            <a:lvl6pPr marL="1147572" indent="0">
              <a:buNone/>
              <a:defRPr sz="502"/>
            </a:lvl6pPr>
            <a:lvl7pPr marL="1377086" indent="0">
              <a:buNone/>
              <a:defRPr sz="502"/>
            </a:lvl7pPr>
            <a:lvl8pPr marL="1606601" indent="0">
              <a:buNone/>
              <a:defRPr sz="502"/>
            </a:lvl8pPr>
            <a:lvl9pPr marL="1836115" indent="0">
              <a:buNone/>
              <a:defRPr sz="502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7343-F953-4888-8974-FC926BF45C04}" type="datetimeFigureOut">
              <a:rPr lang="ko-KR" altLang="en-US" smtClean="0"/>
              <a:t>2020-07-15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0378-95D1-4C6D-A694-C18FA8A94B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8538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240030"/>
            <a:ext cx="1973799" cy="840105"/>
          </a:xfrm>
        </p:spPr>
        <p:txBody>
          <a:bodyPr anchor="b"/>
          <a:lstStyle>
            <a:lvl1pPr>
              <a:defRPr sz="1606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518398"/>
            <a:ext cx="3098155" cy="2558653"/>
          </a:xfrm>
        </p:spPr>
        <p:txBody>
          <a:bodyPr anchor="t"/>
          <a:lstStyle>
            <a:lvl1pPr marL="0" indent="0">
              <a:buNone/>
              <a:defRPr sz="1606"/>
            </a:lvl1pPr>
            <a:lvl2pPr marL="229514" indent="0">
              <a:buNone/>
              <a:defRPr sz="1406"/>
            </a:lvl2pPr>
            <a:lvl3pPr marL="459029" indent="0">
              <a:buNone/>
              <a:defRPr sz="1205"/>
            </a:lvl3pPr>
            <a:lvl4pPr marL="688543" indent="0">
              <a:buNone/>
              <a:defRPr sz="1004"/>
            </a:lvl4pPr>
            <a:lvl5pPr marL="918058" indent="0">
              <a:buNone/>
              <a:defRPr sz="1004"/>
            </a:lvl5pPr>
            <a:lvl6pPr marL="1147572" indent="0">
              <a:buNone/>
              <a:defRPr sz="1004"/>
            </a:lvl6pPr>
            <a:lvl7pPr marL="1377086" indent="0">
              <a:buNone/>
              <a:defRPr sz="1004"/>
            </a:lvl7pPr>
            <a:lvl8pPr marL="1606601" indent="0">
              <a:buNone/>
              <a:defRPr sz="1004"/>
            </a:lvl8pPr>
            <a:lvl9pPr marL="1836115" indent="0">
              <a:buNone/>
              <a:defRPr sz="1004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080135"/>
            <a:ext cx="1973799" cy="2001084"/>
          </a:xfrm>
        </p:spPr>
        <p:txBody>
          <a:bodyPr/>
          <a:lstStyle>
            <a:lvl1pPr marL="0" indent="0">
              <a:buNone/>
              <a:defRPr sz="803"/>
            </a:lvl1pPr>
            <a:lvl2pPr marL="229514" indent="0">
              <a:buNone/>
              <a:defRPr sz="703"/>
            </a:lvl2pPr>
            <a:lvl3pPr marL="459029" indent="0">
              <a:buNone/>
              <a:defRPr sz="602"/>
            </a:lvl3pPr>
            <a:lvl4pPr marL="688543" indent="0">
              <a:buNone/>
              <a:defRPr sz="502"/>
            </a:lvl4pPr>
            <a:lvl5pPr marL="918058" indent="0">
              <a:buNone/>
              <a:defRPr sz="502"/>
            </a:lvl5pPr>
            <a:lvl6pPr marL="1147572" indent="0">
              <a:buNone/>
              <a:defRPr sz="502"/>
            </a:lvl6pPr>
            <a:lvl7pPr marL="1377086" indent="0">
              <a:buNone/>
              <a:defRPr sz="502"/>
            </a:lvl7pPr>
            <a:lvl8pPr marL="1606601" indent="0">
              <a:buNone/>
              <a:defRPr sz="502"/>
            </a:lvl8pPr>
            <a:lvl9pPr marL="1836115" indent="0">
              <a:buNone/>
              <a:defRPr sz="502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B7343-F953-4888-8974-FC926BF45C04}" type="datetimeFigureOut">
              <a:rPr lang="ko-KR" altLang="en-US" smtClean="0"/>
              <a:t>2020-07-15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0378-95D1-4C6D-A694-C18FA8A94B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480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191691"/>
            <a:ext cx="5278339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958453"/>
            <a:ext cx="5278339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3337084"/>
            <a:ext cx="137695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B7343-F953-4888-8974-FC926BF45C04}" type="datetimeFigureOut">
              <a:rPr lang="ko-KR" altLang="en-US" smtClean="0"/>
              <a:t>2020-07-15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3337084"/>
            <a:ext cx="2065437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3337084"/>
            <a:ext cx="137695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F0378-95D1-4C6D-A694-C18FA8A94B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7684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59029" rtl="0" eaLnBrk="1" latinLnBrk="1" hangingPunct="1">
        <a:lnSpc>
          <a:spcPct val="90000"/>
        </a:lnSpc>
        <a:spcBef>
          <a:spcPct val="0"/>
        </a:spcBef>
        <a:buNone/>
        <a:defRPr sz="220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4757" indent="-114757" algn="l" defTabSz="459029" rtl="0" eaLnBrk="1" latinLnBrk="1" hangingPunct="1">
        <a:lnSpc>
          <a:spcPct val="90000"/>
        </a:lnSpc>
        <a:spcBef>
          <a:spcPts val="502"/>
        </a:spcBef>
        <a:buFont typeface="Arial" panose="020B0604020202020204" pitchFamily="34" charset="0"/>
        <a:buChar char="•"/>
        <a:defRPr sz="1406" kern="1200">
          <a:solidFill>
            <a:schemeClr val="tx1"/>
          </a:solidFill>
          <a:latin typeface="+mn-lt"/>
          <a:ea typeface="+mn-ea"/>
          <a:cs typeface="+mn-cs"/>
        </a:defRPr>
      </a:lvl1pPr>
      <a:lvl2pPr marL="344272" indent="-114757" algn="l" defTabSz="459029" rtl="0" eaLnBrk="1" latinLnBrk="1" hangingPunct="1">
        <a:lnSpc>
          <a:spcPct val="90000"/>
        </a:lnSpc>
        <a:spcBef>
          <a:spcPts val="251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573786" indent="-114757" algn="l" defTabSz="459029" rtl="0" eaLnBrk="1" latinLnBrk="1" hangingPunct="1">
        <a:lnSpc>
          <a:spcPct val="90000"/>
        </a:lnSpc>
        <a:spcBef>
          <a:spcPts val="251"/>
        </a:spcBef>
        <a:buFont typeface="Arial" panose="020B0604020202020204" pitchFamily="34" charset="0"/>
        <a:buChar char="•"/>
        <a:defRPr sz="1004" kern="1200">
          <a:solidFill>
            <a:schemeClr val="tx1"/>
          </a:solidFill>
          <a:latin typeface="+mn-lt"/>
          <a:ea typeface="+mn-ea"/>
          <a:cs typeface="+mn-cs"/>
        </a:defRPr>
      </a:lvl3pPr>
      <a:lvl4pPr marL="803300" indent="-114757" algn="l" defTabSz="459029" rtl="0" eaLnBrk="1" latinLnBrk="1" hangingPunct="1">
        <a:lnSpc>
          <a:spcPct val="90000"/>
        </a:lnSpc>
        <a:spcBef>
          <a:spcPts val="251"/>
        </a:spcBef>
        <a:buFont typeface="Arial" panose="020B0604020202020204" pitchFamily="34" charset="0"/>
        <a:buChar char="•"/>
        <a:defRPr sz="904" kern="1200">
          <a:solidFill>
            <a:schemeClr val="tx1"/>
          </a:solidFill>
          <a:latin typeface="+mn-lt"/>
          <a:ea typeface="+mn-ea"/>
          <a:cs typeface="+mn-cs"/>
        </a:defRPr>
      </a:lvl4pPr>
      <a:lvl5pPr marL="1032815" indent="-114757" algn="l" defTabSz="459029" rtl="0" eaLnBrk="1" latinLnBrk="1" hangingPunct="1">
        <a:lnSpc>
          <a:spcPct val="90000"/>
        </a:lnSpc>
        <a:spcBef>
          <a:spcPts val="251"/>
        </a:spcBef>
        <a:buFont typeface="Arial" panose="020B0604020202020204" pitchFamily="34" charset="0"/>
        <a:buChar char="•"/>
        <a:defRPr sz="904" kern="1200">
          <a:solidFill>
            <a:schemeClr val="tx1"/>
          </a:solidFill>
          <a:latin typeface="+mn-lt"/>
          <a:ea typeface="+mn-ea"/>
          <a:cs typeface="+mn-cs"/>
        </a:defRPr>
      </a:lvl5pPr>
      <a:lvl6pPr marL="1262329" indent="-114757" algn="l" defTabSz="459029" rtl="0" eaLnBrk="1" latinLnBrk="1" hangingPunct="1">
        <a:lnSpc>
          <a:spcPct val="90000"/>
        </a:lnSpc>
        <a:spcBef>
          <a:spcPts val="251"/>
        </a:spcBef>
        <a:buFont typeface="Arial" panose="020B0604020202020204" pitchFamily="34" charset="0"/>
        <a:buChar char="•"/>
        <a:defRPr sz="904" kern="1200">
          <a:solidFill>
            <a:schemeClr val="tx1"/>
          </a:solidFill>
          <a:latin typeface="+mn-lt"/>
          <a:ea typeface="+mn-ea"/>
          <a:cs typeface="+mn-cs"/>
        </a:defRPr>
      </a:lvl6pPr>
      <a:lvl7pPr marL="1491844" indent="-114757" algn="l" defTabSz="459029" rtl="0" eaLnBrk="1" latinLnBrk="1" hangingPunct="1">
        <a:lnSpc>
          <a:spcPct val="90000"/>
        </a:lnSpc>
        <a:spcBef>
          <a:spcPts val="251"/>
        </a:spcBef>
        <a:buFont typeface="Arial" panose="020B0604020202020204" pitchFamily="34" charset="0"/>
        <a:buChar char="•"/>
        <a:defRPr sz="904" kern="1200">
          <a:solidFill>
            <a:schemeClr val="tx1"/>
          </a:solidFill>
          <a:latin typeface="+mn-lt"/>
          <a:ea typeface="+mn-ea"/>
          <a:cs typeface="+mn-cs"/>
        </a:defRPr>
      </a:lvl7pPr>
      <a:lvl8pPr marL="1721358" indent="-114757" algn="l" defTabSz="459029" rtl="0" eaLnBrk="1" latinLnBrk="1" hangingPunct="1">
        <a:lnSpc>
          <a:spcPct val="90000"/>
        </a:lnSpc>
        <a:spcBef>
          <a:spcPts val="251"/>
        </a:spcBef>
        <a:buFont typeface="Arial" panose="020B0604020202020204" pitchFamily="34" charset="0"/>
        <a:buChar char="•"/>
        <a:defRPr sz="904" kern="1200">
          <a:solidFill>
            <a:schemeClr val="tx1"/>
          </a:solidFill>
          <a:latin typeface="+mn-lt"/>
          <a:ea typeface="+mn-ea"/>
          <a:cs typeface="+mn-cs"/>
        </a:defRPr>
      </a:lvl8pPr>
      <a:lvl9pPr marL="1950872" indent="-114757" algn="l" defTabSz="459029" rtl="0" eaLnBrk="1" latinLnBrk="1" hangingPunct="1">
        <a:lnSpc>
          <a:spcPct val="90000"/>
        </a:lnSpc>
        <a:spcBef>
          <a:spcPts val="251"/>
        </a:spcBef>
        <a:buFont typeface="Arial" panose="020B0604020202020204" pitchFamily="34" charset="0"/>
        <a:buChar char="•"/>
        <a:defRPr sz="9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9029" rtl="0" eaLnBrk="1" latinLnBrk="1" hangingPunct="1">
        <a:defRPr sz="904" kern="1200">
          <a:solidFill>
            <a:schemeClr val="tx1"/>
          </a:solidFill>
          <a:latin typeface="+mn-lt"/>
          <a:ea typeface="+mn-ea"/>
          <a:cs typeface="+mn-cs"/>
        </a:defRPr>
      </a:lvl1pPr>
      <a:lvl2pPr marL="229514" algn="l" defTabSz="459029" rtl="0" eaLnBrk="1" latinLnBrk="1" hangingPunct="1">
        <a:defRPr sz="904" kern="1200">
          <a:solidFill>
            <a:schemeClr val="tx1"/>
          </a:solidFill>
          <a:latin typeface="+mn-lt"/>
          <a:ea typeface="+mn-ea"/>
          <a:cs typeface="+mn-cs"/>
        </a:defRPr>
      </a:lvl2pPr>
      <a:lvl3pPr marL="459029" algn="l" defTabSz="459029" rtl="0" eaLnBrk="1" latinLnBrk="1" hangingPunct="1">
        <a:defRPr sz="904" kern="1200">
          <a:solidFill>
            <a:schemeClr val="tx1"/>
          </a:solidFill>
          <a:latin typeface="+mn-lt"/>
          <a:ea typeface="+mn-ea"/>
          <a:cs typeface="+mn-cs"/>
        </a:defRPr>
      </a:lvl3pPr>
      <a:lvl4pPr marL="688543" algn="l" defTabSz="459029" rtl="0" eaLnBrk="1" latinLnBrk="1" hangingPunct="1">
        <a:defRPr sz="904" kern="1200">
          <a:solidFill>
            <a:schemeClr val="tx1"/>
          </a:solidFill>
          <a:latin typeface="+mn-lt"/>
          <a:ea typeface="+mn-ea"/>
          <a:cs typeface="+mn-cs"/>
        </a:defRPr>
      </a:lvl4pPr>
      <a:lvl5pPr marL="918058" algn="l" defTabSz="459029" rtl="0" eaLnBrk="1" latinLnBrk="1" hangingPunct="1">
        <a:defRPr sz="904" kern="1200">
          <a:solidFill>
            <a:schemeClr val="tx1"/>
          </a:solidFill>
          <a:latin typeface="+mn-lt"/>
          <a:ea typeface="+mn-ea"/>
          <a:cs typeface="+mn-cs"/>
        </a:defRPr>
      </a:lvl5pPr>
      <a:lvl6pPr marL="1147572" algn="l" defTabSz="459029" rtl="0" eaLnBrk="1" latinLnBrk="1" hangingPunct="1">
        <a:defRPr sz="904" kern="1200">
          <a:solidFill>
            <a:schemeClr val="tx1"/>
          </a:solidFill>
          <a:latin typeface="+mn-lt"/>
          <a:ea typeface="+mn-ea"/>
          <a:cs typeface="+mn-cs"/>
        </a:defRPr>
      </a:lvl6pPr>
      <a:lvl7pPr marL="1377086" algn="l" defTabSz="459029" rtl="0" eaLnBrk="1" latinLnBrk="1" hangingPunct="1">
        <a:defRPr sz="904" kern="1200">
          <a:solidFill>
            <a:schemeClr val="tx1"/>
          </a:solidFill>
          <a:latin typeface="+mn-lt"/>
          <a:ea typeface="+mn-ea"/>
          <a:cs typeface="+mn-cs"/>
        </a:defRPr>
      </a:lvl7pPr>
      <a:lvl8pPr marL="1606601" algn="l" defTabSz="459029" rtl="0" eaLnBrk="1" latinLnBrk="1" hangingPunct="1">
        <a:defRPr sz="904" kern="1200">
          <a:solidFill>
            <a:schemeClr val="tx1"/>
          </a:solidFill>
          <a:latin typeface="+mn-lt"/>
          <a:ea typeface="+mn-ea"/>
          <a:cs typeface="+mn-cs"/>
        </a:defRPr>
      </a:lvl8pPr>
      <a:lvl9pPr marL="1836115" algn="l" defTabSz="459029" rtl="0" eaLnBrk="1" latinLnBrk="1" hangingPunct="1">
        <a:defRPr sz="90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54597" y="2901862"/>
            <a:ext cx="4655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>
                <a:latin typeface="Arial" panose="020B0604020202020204" pitchFamily="34" charset="0"/>
                <a:cs typeface="Arial" panose="020B0604020202020204" pitchFamily="34" charset="0"/>
              </a:rPr>
              <a:t>Figure S2. SNP-based heritability of seven traits. </a:t>
            </a:r>
            <a:r>
              <a:rPr lang="en-US" altLang="ko-KR" sz="800" dirty="0">
                <a:latin typeface="Arial" panose="020B0604020202020204" pitchFamily="34" charset="0"/>
                <a:cs typeface="Arial" panose="020B0604020202020204" pitchFamily="34" charset="0"/>
              </a:rPr>
              <a:t>TNE, tiller number at the early tillering stage; TNM1, tiller number at maximum tillering stage 1; TNM2, tiller number at maximum tillering stage 2; PTN, productive tiller number; PTR, productive tiller ratio; HDI, heading interval; HD, heading date.</a:t>
            </a:r>
            <a:endParaRPr lang="ko-KR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9798" y="274374"/>
            <a:ext cx="3158195" cy="253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965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1166</TotalTime>
  <Words>61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테마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장 수</dc:creator>
  <cp:lastModifiedBy>Emma W</cp:lastModifiedBy>
  <cp:revision>12</cp:revision>
  <dcterms:created xsi:type="dcterms:W3CDTF">2020-05-21T15:13:16Z</dcterms:created>
  <dcterms:modified xsi:type="dcterms:W3CDTF">2020-07-15T09:48:30Z</dcterms:modified>
</cp:coreProperties>
</file>