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6119813" cy="3600450"/>
  <p:notesSz cx="6858000" cy="9144000"/>
  <p:defaultTextStyle>
    <a:defPPr>
      <a:defRPr lang="ko-KR"/>
    </a:defPPr>
    <a:lvl1pPr marL="0" algn="l" defTabSz="914329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66" algn="l" defTabSz="914329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29" algn="l" defTabSz="914329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95" algn="l" defTabSz="914329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59" algn="l" defTabSz="914329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25" algn="l" defTabSz="914329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88" algn="l" defTabSz="914329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54" algn="l" defTabSz="914329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18" algn="l" defTabSz="914329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34" userDrawn="1">
          <p15:clr>
            <a:srgbClr val="A4A3A4"/>
          </p15:clr>
        </p15:guide>
        <p15:guide id="2" pos="19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7" autoAdjust="0"/>
    <p:restoredTop sz="94660"/>
  </p:normalViewPr>
  <p:slideViewPr>
    <p:cSldViewPr snapToGrid="0" showGuides="1">
      <p:cViewPr varScale="1">
        <p:scale>
          <a:sx n="136" d="100"/>
          <a:sy n="136" d="100"/>
        </p:scale>
        <p:origin x="126" y="3546"/>
      </p:cViewPr>
      <p:guideLst>
        <p:guide orient="horz" pos="1134"/>
        <p:guide pos="192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4977" y="589241"/>
            <a:ext cx="4589860" cy="1253490"/>
          </a:xfrm>
        </p:spPr>
        <p:txBody>
          <a:bodyPr anchor="b"/>
          <a:lstStyle>
            <a:lvl1pPr algn="ctr">
              <a:defRPr sz="3012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977" y="1891070"/>
            <a:ext cx="4589860" cy="869275"/>
          </a:xfrm>
        </p:spPr>
        <p:txBody>
          <a:bodyPr/>
          <a:lstStyle>
            <a:lvl1pPr marL="0" indent="0" algn="ctr">
              <a:buNone/>
              <a:defRPr sz="1205"/>
            </a:lvl1pPr>
            <a:lvl2pPr marL="229514" indent="0" algn="ctr">
              <a:buNone/>
              <a:defRPr sz="1004"/>
            </a:lvl2pPr>
            <a:lvl3pPr marL="459029" indent="0" algn="ctr">
              <a:buNone/>
              <a:defRPr sz="904"/>
            </a:lvl3pPr>
            <a:lvl4pPr marL="688543" indent="0" algn="ctr">
              <a:buNone/>
              <a:defRPr sz="803"/>
            </a:lvl4pPr>
            <a:lvl5pPr marL="918058" indent="0" algn="ctr">
              <a:buNone/>
              <a:defRPr sz="803"/>
            </a:lvl5pPr>
            <a:lvl6pPr marL="1147572" indent="0" algn="ctr">
              <a:buNone/>
              <a:defRPr sz="803"/>
            </a:lvl6pPr>
            <a:lvl7pPr marL="1377086" indent="0" algn="ctr">
              <a:buNone/>
              <a:defRPr sz="803"/>
            </a:lvl7pPr>
            <a:lvl8pPr marL="1606601" indent="0" algn="ctr">
              <a:buNone/>
              <a:defRPr sz="803"/>
            </a:lvl8pPr>
            <a:lvl9pPr marL="1836115" indent="0" algn="ctr">
              <a:buNone/>
              <a:defRPr sz="803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B7343-F953-4888-8974-FC926BF45C04}" type="datetimeFigureOut">
              <a:rPr lang="ko-KR" altLang="en-US" smtClean="0"/>
              <a:t>2020-07-21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F0378-95D1-4C6D-A694-C18FA8A94B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3096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B7343-F953-4888-8974-FC926BF45C04}" type="datetimeFigureOut">
              <a:rPr lang="ko-KR" altLang="en-US" smtClean="0"/>
              <a:t>2020-07-21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F0378-95D1-4C6D-A694-C18FA8A94B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9497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79491" y="191691"/>
            <a:ext cx="1319585" cy="305121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0737" y="191691"/>
            <a:ext cx="3882256" cy="305121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B7343-F953-4888-8974-FC926BF45C04}" type="datetimeFigureOut">
              <a:rPr lang="ko-KR" altLang="en-US" smtClean="0"/>
              <a:t>2020-07-21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F0378-95D1-4C6D-A694-C18FA8A94B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6658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B7343-F953-4888-8974-FC926BF45C04}" type="datetimeFigureOut">
              <a:rPr lang="ko-KR" altLang="en-US" smtClean="0"/>
              <a:t>2020-07-21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F0378-95D1-4C6D-A694-C18FA8A94B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5145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50" y="897613"/>
            <a:ext cx="5278339" cy="1497687"/>
          </a:xfrm>
        </p:spPr>
        <p:txBody>
          <a:bodyPr anchor="b"/>
          <a:lstStyle>
            <a:lvl1pPr>
              <a:defRPr sz="3012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550" y="2409468"/>
            <a:ext cx="5278339" cy="787598"/>
          </a:xfrm>
        </p:spPr>
        <p:txBody>
          <a:bodyPr/>
          <a:lstStyle>
            <a:lvl1pPr marL="0" indent="0">
              <a:buNone/>
              <a:defRPr sz="1205">
                <a:solidFill>
                  <a:schemeClr val="tx1">
                    <a:tint val="75000"/>
                  </a:schemeClr>
                </a:solidFill>
              </a:defRPr>
            </a:lvl1pPr>
            <a:lvl2pPr marL="229514" indent="0">
              <a:buNone/>
              <a:defRPr sz="1004">
                <a:solidFill>
                  <a:schemeClr val="tx1">
                    <a:tint val="75000"/>
                  </a:schemeClr>
                </a:solidFill>
              </a:defRPr>
            </a:lvl2pPr>
            <a:lvl3pPr marL="459029" indent="0">
              <a:buNone/>
              <a:defRPr sz="904">
                <a:solidFill>
                  <a:schemeClr val="tx1">
                    <a:tint val="75000"/>
                  </a:schemeClr>
                </a:solidFill>
              </a:defRPr>
            </a:lvl3pPr>
            <a:lvl4pPr marL="688543" indent="0">
              <a:buNone/>
              <a:defRPr sz="803">
                <a:solidFill>
                  <a:schemeClr val="tx1">
                    <a:tint val="75000"/>
                  </a:schemeClr>
                </a:solidFill>
              </a:defRPr>
            </a:lvl4pPr>
            <a:lvl5pPr marL="918058" indent="0">
              <a:buNone/>
              <a:defRPr sz="803">
                <a:solidFill>
                  <a:schemeClr val="tx1">
                    <a:tint val="75000"/>
                  </a:schemeClr>
                </a:solidFill>
              </a:defRPr>
            </a:lvl5pPr>
            <a:lvl6pPr marL="1147572" indent="0">
              <a:buNone/>
              <a:defRPr sz="803">
                <a:solidFill>
                  <a:schemeClr val="tx1">
                    <a:tint val="75000"/>
                  </a:schemeClr>
                </a:solidFill>
              </a:defRPr>
            </a:lvl6pPr>
            <a:lvl7pPr marL="1377086" indent="0">
              <a:buNone/>
              <a:defRPr sz="803">
                <a:solidFill>
                  <a:schemeClr val="tx1">
                    <a:tint val="75000"/>
                  </a:schemeClr>
                </a:solidFill>
              </a:defRPr>
            </a:lvl7pPr>
            <a:lvl8pPr marL="1606601" indent="0">
              <a:buNone/>
              <a:defRPr sz="803">
                <a:solidFill>
                  <a:schemeClr val="tx1">
                    <a:tint val="75000"/>
                  </a:schemeClr>
                </a:solidFill>
              </a:defRPr>
            </a:lvl8pPr>
            <a:lvl9pPr marL="1836115" indent="0">
              <a:buNone/>
              <a:defRPr sz="80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B7343-F953-4888-8974-FC926BF45C04}" type="datetimeFigureOut">
              <a:rPr lang="ko-KR" altLang="en-US" smtClean="0"/>
              <a:t>2020-07-21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F0378-95D1-4C6D-A694-C18FA8A94B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33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737" y="958453"/>
            <a:ext cx="2600921" cy="228445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155" y="958453"/>
            <a:ext cx="2600921" cy="228445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B7343-F953-4888-8974-FC926BF45C04}" type="datetimeFigureOut">
              <a:rPr lang="ko-KR" altLang="en-US" smtClean="0"/>
              <a:t>2020-07-21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F0378-95D1-4C6D-A694-C18FA8A94B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6983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191691"/>
            <a:ext cx="5278339" cy="695921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534" y="882610"/>
            <a:ext cx="2588968" cy="432554"/>
          </a:xfrm>
        </p:spPr>
        <p:txBody>
          <a:bodyPr anchor="b"/>
          <a:lstStyle>
            <a:lvl1pPr marL="0" indent="0">
              <a:buNone/>
              <a:defRPr sz="1205" b="1"/>
            </a:lvl1pPr>
            <a:lvl2pPr marL="229514" indent="0">
              <a:buNone/>
              <a:defRPr sz="1004" b="1"/>
            </a:lvl2pPr>
            <a:lvl3pPr marL="459029" indent="0">
              <a:buNone/>
              <a:defRPr sz="904" b="1"/>
            </a:lvl3pPr>
            <a:lvl4pPr marL="688543" indent="0">
              <a:buNone/>
              <a:defRPr sz="803" b="1"/>
            </a:lvl4pPr>
            <a:lvl5pPr marL="918058" indent="0">
              <a:buNone/>
              <a:defRPr sz="803" b="1"/>
            </a:lvl5pPr>
            <a:lvl6pPr marL="1147572" indent="0">
              <a:buNone/>
              <a:defRPr sz="803" b="1"/>
            </a:lvl6pPr>
            <a:lvl7pPr marL="1377086" indent="0">
              <a:buNone/>
              <a:defRPr sz="803" b="1"/>
            </a:lvl7pPr>
            <a:lvl8pPr marL="1606601" indent="0">
              <a:buNone/>
              <a:defRPr sz="803" b="1"/>
            </a:lvl8pPr>
            <a:lvl9pPr marL="1836115" indent="0">
              <a:buNone/>
              <a:defRPr sz="803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534" y="1315164"/>
            <a:ext cx="2588968" cy="1934409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8155" y="882610"/>
            <a:ext cx="2601718" cy="432554"/>
          </a:xfrm>
        </p:spPr>
        <p:txBody>
          <a:bodyPr anchor="b"/>
          <a:lstStyle>
            <a:lvl1pPr marL="0" indent="0">
              <a:buNone/>
              <a:defRPr sz="1205" b="1"/>
            </a:lvl1pPr>
            <a:lvl2pPr marL="229514" indent="0">
              <a:buNone/>
              <a:defRPr sz="1004" b="1"/>
            </a:lvl2pPr>
            <a:lvl3pPr marL="459029" indent="0">
              <a:buNone/>
              <a:defRPr sz="904" b="1"/>
            </a:lvl3pPr>
            <a:lvl4pPr marL="688543" indent="0">
              <a:buNone/>
              <a:defRPr sz="803" b="1"/>
            </a:lvl4pPr>
            <a:lvl5pPr marL="918058" indent="0">
              <a:buNone/>
              <a:defRPr sz="803" b="1"/>
            </a:lvl5pPr>
            <a:lvl6pPr marL="1147572" indent="0">
              <a:buNone/>
              <a:defRPr sz="803" b="1"/>
            </a:lvl6pPr>
            <a:lvl7pPr marL="1377086" indent="0">
              <a:buNone/>
              <a:defRPr sz="803" b="1"/>
            </a:lvl7pPr>
            <a:lvl8pPr marL="1606601" indent="0">
              <a:buNone/>
              <a:defRPr sz="803" b="1"/>
            </a:lvl8pPr>
            <a:lvl9pPr marL="1836115" indent="0">
              <a:buNone/>
              <a:defRPr sz="803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8155" y="1315164"/>
            <a:ext cx="2601718" cy="1934409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B7343-F953-4888-8974-FC926BF45C04}" type="datetimeFigureOut">
              <a:rPr lang="ko-KR" altLang="en-US" smtClean="0"/>
              <a:t>2020-07-21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F0378-95D1-4C6D-A694-C18FA8A94B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686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B7343-F953-4888-8974-FC926BF45C04}" type="datetimeFigureOut">
              <a:rPr lang="ko-KR" altLang="en-US" smtClean="0"/>
              <a:t>2020-07-21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F0378-95D1-4C6D-A694-C18FA8A94B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7449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B7343-F953-4888-8974-FC926BF45C04}" type="datetimeFigureOut">
              <a:rPr lang="ko-KR" altLang="en-US" smtClean="0"/>
              <a:t>2020-07-21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F0378-95D1-4C6D-A694-C18FA8A94B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386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240030"/>
            <a:ext cx="1973799" cy="840105"/>
          </a:xfrm>
        </p:spPr>
        <p:txBody>
          <a:bodyPr anchor="b"/>
          <a:lstStyle>
            <a:lvl1pPr>
              <a:defRPr sz="1606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1718" y="518398"/>
            <a:ext cx="3098155" cy="2558653"/>
          </a:xfrm>
        </p:spPr>
        <p:txBody>
          <a:bodyPr/>
          <a:lstStyle>
            <a:lvl1pPr>
              <a:defRPr sz="1606"/>
            </a:lvl1pPr>
            <a:lvl2pPr>
              <a:defRPr sz="1406"/>
            </a:lvl2pPr>
            <a:lvl3pPr>
              <a:defRPr sz="1205"/>
            </a:lvl3pPr>
            <a:lvl4pPr>
              <a:defRPr sz="1004"/>
            </a:lvl4pPr>
            <a:lvl5pPr>
              <a:defRPr sz="1004"/>
            </a:lvl5pPr>
            <a:lvl6pPr>
              <a:defRPr sz="1004"/>
            </a:lvl6pPr>
            <a:lvl7pPr>
              <a:defRPr sz="1004"/>
            </a:lvl7pPr>
            <a:lvl8pPr>
              <a:defRPr sz="1004"/>
            </a:lvl8pPr>
            <a:lvl9pPr>
              <a:defRPr sz="1004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080135"/>
            <a:ext cx="1973799" cy="2001084"/>
          </a:xfrm>
        </p:spPr>
        <p:txBody>
          <a:bodyPr/>
          <a:lstStyle>
            <a:lvl1pPr marL="0" indent="0">
              <a:buNone/>
              <a:defRPr sz="803"/>
            </a:lvl1pPr>
            <a:lvl2pPr marL="229514" indent="0">
              <a:buNone/>
              <a:defRPr sz="703"/>
            </a:lvl2pPr>
            <a:lvl3pPr marL="459029" indent="0">
              <a:buNone/>
              <a:defRPr sz="602"/>
            </a:lvl3pPr>
            <a:lvl4pPr marL="688543" indent="0">
              <a:buNone/>
              <a:defRPr sz="502"/>
            </a:lvl4pPr>
            <a:lvl5pPr marL="918058" indent="0">
              <a:buNone/>
              <a:defRPr sz="502"/>
            </a:lvl5pPr>
            <a:lvl6pPr marL="1147572" indent="0">
              <a:buNone/>
              <a:defRPr sz="502"/>
            </a:lvl6pPr>
            <a:lvl7pPr marL="1377086" indent="0">
              <a:buNone/>
              <a:defRPr sz="502"/>
            </a:lvl7pPr>
            <a:lvl8pPr marL="1606601" indent="0">
              <a:buNone/>
              <a:defRPr sz="502"/>
            </a:lvl8pPr>
            <a:lvl9pPr marL="1836115" indent="0">
              <a:buNone/>
              <a:defRPr sz="502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B7343-F953-4888-8974-FC926BF45C04}" type="datetimeFigureOut">
              <a:rPr lang="ko-KR" altLang="en-US" smtClean="0"/>
              <a:t>2020-07-21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F0378-95D1-4C6D-A694-C18FA8A94B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8538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240030"/>
            <a:ext cx="1973799" cy="840105"/>
          </a:xfrm>
        </p:spPr>
        <p:txBody>
          <a:bodyPr anchor="b"/>
          <a:lstStyle>
            <a:lvl1pPr>
              <a:defRPr sz="1606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01718" y="518398"/>
            <a:ext cx="3098155" cy="2558653"/>
          </a:xfrm>
        </p:spPr>
        <p:txBody>
          <a:bodyPr anchor="t"/>
          <a:lstStyle>
            <a:lvl1pPr marL="0" indent="0">
              <a:buNone/>
              <a:defRPr sz="1606"/>
            </a:lvl1pPr>
            <a:lvl2pPr marL="229514" indent="0">
              <a:buNone/>
              <a:defRPr sz="1406"/>
            </a:lvl2pPr>
            <a:lvl3pPr marL="459029" indent="0">
              <a:buNone/>
              <a:defRPr sz="1205"/>
            </a:lvl3pPr>
            <a:lvl4pPr marL="688543" indent="0">
              <a:buNone/>
              <a:defRPr sz="1004"/>
            </a:lvl4pPr>
            <a:lvl5pPr marL="918058" indent="0">
              <a:buNone/>
              <a:defRPr sz="1004"/>
            </a:lvl5pPr>
            <a:lvl6pPr marL="1147572" indent="0">
              <a:buNone/>
              <a:defRPr sz="1004"/>
            </a:lvl6pPr>
            <a:lvl7pPr marL="1377086" indent="0">
              <a:buNone/>
              <a:defRPr sz="1004"/>
            </a:lvl7pPr>
            <a:lvl8pPr marL="1606601" indent="0">
              <a:buNone/>
              <a:defRPr sz="1004"/>
            </a:lvl8pPr>
            <a:lvl9pPr marL="1836115" indent="0">
              <a:buNone/>
              <a:defRPr sz="1004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080135"/>
            <a:ext cx="1973799" cy="2001084"/>
          </a:xfrm>
        </p:spPr>
        <p:txBody>
          <a:bodyPr/>
          <a:lstStyle>
            <a:lvl1pPr marL="0" indent="0">
              <a:buNone/>
              <a:defRPr sz="803"/>
            </a:lvl1pPr>
            <a:lvl2pPr marL="229514" indent="0">
              <a:buNone/>
              <a:defRPr sz="703"/>
            </a:lvl2pPr>
            <a:lvl3pPr marL="459029" indent="0">
              <a:buNone/>
              <a:defRPr sz="602"/>
            </a:lvl3pPr>
            <a:lvl4pPr marL="688543" indent="0">
              <a:buNone/>
              <a:defRPr sz="502"/>
            </a:lvl4pPr>
            <a:lvl5pPr marL="918058" indent="0">
              <a:buNone/>
              <a:defRPr sz="502"/>
            </a:lvl5pPr>
            <a:lvl6pPr marL="1147572" indent="0">
              <a:buNone/>
              <a:defRPr sz="502"/>
            </a:lvl6pPr>
            <a:lvl7pPr marL="1377086" indent="0">
              <a:buNone/>
              <a:defRPr sz="502"/>
            </a:lvl7pPr>
            <a:lvl8pPr marL="1606601" indent="0">
              <a:buNone/>
              <a:defRPr sz="502"/>
            </a:lvl8pPr>
            <a:lvl9pPr marL="1836115" indent="0">
              <a:buNone/>
              <a:defRPr sz="502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B7343-F953-4888-8974-FC926BF45C04}" type="datetimeFigureOut">
              <a:rPr lang="ko-KR" altLang="en-US" smtClean="0"/>
              <a:t>2020-07-21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F0378-95D1-4C6D-A694-C18FA8A94B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480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737" y="191691"/>
            <a:ext cx="5278339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737" y="958453"/>
            <a:ext cx="5278339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0737" y="3337084"/>
            <a:ext cx="137695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B7343-F953-4888-8974-FC926BF45C04}" type="datetimeFigureOut">
              <a:rPr lang="ko-KR" altLang="en-US" smtClean="0"/>
              <a:t>2020-07-21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7188" y="3337084"/>
            <a:ext cx="2065437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2118" y="3337084"/>
            <a:ext cx="137695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F0378-95D1-4C6D-A694-C18FA8A94B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7684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59029" rtl="0" eaLnBrk="1" latinLnBrk="1" hangingPunct="1">
        <a:lnSpc>
          <a:spcPct val="90000"/>
        </a:lnSpc>
        <a:spcBef>
          <a:spcPct val="0"/>
        </a:spcBef>
        <a:buNone/>
        <a:defRPr sz="220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4757" indent="-114757" algn="l" defTabSz="459029" rtl="0" eaLnBrk="1" latinLnBrk="1" hangingPunct="1">
        <a:lnSpc>
          <a:spcPct val="90000"/>
        </a:lnSpc>
        <a:spcBef>
          <a:spcPts val="502"/>
        </a:spcBef>
        <a:buFont typeface="Arial" panose="020B0604020202020204" pitchFamily="34" charset="0"/>
        <a:buChar char="•"/>
        <a:defRPr sz="1406" kern="1200">
          <a:solidFill>
            <a:schemeClr val="tx1"/>
          </a:solidFill>
          <a:latin typeface="+mn-lt"/>
          <a:ea typeface="+mn-ea"/>
          <a:cs typeface="+mn-cs"/>
        </a:defRPr>
      </a:lvl1pPr>
      <a:lvl2pPr marL="344272" indent="-114757" algn="l" defTabSz="459029" rtl="0" eaLnBrk="1" latinLnBrk="1" hangingPunct="1">
        <a:lnSpc>
          <a:spcPct val="90000"/>
        </a:lnSpc>
        <a:spcBef>
          <a:spcPts val="251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2pPr>
      <a:lvl3pPr marL="573786" indent="-114757" algn="l" defTabSz="459029" rtl="0" eaLnBrk="1" latinLnBrk="1" hangingPunct="1">
        <a:lnSpc>
          <a:spcPct val="90000"/>
        </a:lnSpc>
        <a:spcBef>
          <a:spcPts val="251"/>
        </a:spcBef>
        <a:buFont typeface="Arial" panose="020B0604020202020204" pitchFamily="34" charset="0"/>
        <a:buChar char="•"/>
        <a:defRPr sz="1004" kern="1200">
          <a:solidFill>
            <a:schemeClr val="tx1"/>
          </a:solidFill>
          <a:latin typeface="+mn-lt"/>
          <a:ea typeface="+mn-ea"/>
          <a:cs typeface="+mn-cs"/>
        </a:defRPr>
      </a:lvl3pPr>
      <a:lvl4pPr marL="803300" indent="-114757" algn="l" defTabSz="459029" rtl="0" eaLnBrk="1" latinLnBrk="1" hangingPunct="1">
        <a:lnSpc>
          <a:spcPct val="90000"/>
        </a:lnSpc>
        <a:spcBef>
          <a:spcPts val="251"/>
        </a:spcBef>
        <a:buFont typeface="Arial" panose="020B0604020202020204" pitchFamily="34" charset="0"/>
        <a:buChar char="•"/>
        <a:defRPr sz="904" kern="1200">
          <a:solidFill>
            <a:schemeClr val="tx1"/>
          </a:solidFill>
          <a:latin typeface="+mn-lt"/>
          <a:ea typeface="+mn-ea"/>
          <a:cs typeface="+mn-cs"/>
        </a:defRPr>
      </a:lvl4pPr>
      <a:lvl5pPr marL="1032815" indent="-114757" algn="l" defTabSz="459029" rtl="0" eaLnBrk="1" latinLnBrk="1" hangingPunct="1">
        <a:lnSpc>
          <a:spcPct val="90000"/>
        </a:lnSpc>
        <a:spcBef>
          <a:spcPts val="251"/>
        </a:spcBef>
        <a:buFont typeface="Arial" panose="020B0604020202020204" pitchFamily="34" charset="0"/>
        <a:buChar char="•"/>
        <a:defRPr sz="904" kern="1200">
          <a:solidFill>
            <a:schemeClr val="tx1"/>
          </a:solidFill>
          <a:latin typeface="+mn-lt"/>
          <a:ea typeface="+mn-ea"/>
          <a:cs typeface="+mn-cs"/>
        </a:defRPr>
      </a:lvl5pPr>
      <a:lvl6pPr marL="1262329" indent="-114757" algn="l" defTabSz="459029" rtl="0" eaLnBrk="1" latinLnBrk="1" hangingPunct="1">
        <a:lnSpc>
          <a:spcPct val="90000"/>
        </a:lnSpc>
        <a:spcBef>
          <a:spcPts val="251"/>
        </a:spcBef>
        <a:buFont typeface="Arial" panose="020B0604020202020204" pitchFamily="34" charset="0"/>
        <a:buChar char="•"/>
        <a:defRPr sz="904" kern="1200">
          <a:solidFill>
            <a:schemeClr val="tx1"/>
          </a:solidFill>
          <a:latin typeface="+mn-lt"/>
          <a:ea typeface="+mn-ea"/>
          <a:cs typeface="+mn-cs"/>
        </a:defRPr>
      </a:lvl6pPr>
      <a:lvl7pPr marL="1491844" indent="-114757" algn="l" defTabSz="459029" rtl="0" eaLnBrk="1" latinLnBrk="1" hangingPunct="1">
        <a:lnSpc>
          <a:spcPct val="90000"/>
        </a:lnSpc>
        <a:spcBef>
          <a:spcPts val="251"/>
        </a:spcBef>
        <a:buFont typeface="Arial" panose="020B0604020202020204" pitchFamily="34" charset="0"/>
        <a:buChar char="•"/>
        <a:defRPr sz="904" kern="1200">
          <a:solidFill>
            <a:schemeClr val="tx1"/>
          </a:solidFill>
          <a:latin typeface="+mn-lt"/>
          <a:ea typeface="+mn-ea"/>
          <a:cs typeface="+mn-cs"/>
        </a:defRPr>
      </a:lvl7pPr>
      <a:lvl8pPr marL="1721358" indent="-114757" algn="l" defTabSz="459029" rtl="0" eaLnBrk="1" latinLnBrk="1" hangingPunct="1">
        <a:lnSpc>
          <a:spcPct val="90000"/>
        </a:lnSpc>
        <a:spcBef>
          <a:spcPts val="251"/>
        </a:spcBef>
        <a:buFont typeface="Arial" panose="020B0604020202020204" pitchFamily="34" charset="0"/>
        <a:buChar char="•"/>
        <a:defRPr sz="904" kern="1200">
          <a:solidFill>
            <a:schemeClr val="tx1"/>
          </a:solidFill>
          <a:latin typeface="+mn-lt"/>
          <a:ea typeface="+mn-ea"/>
          <a:cs typeface="+mn-cs"/>
        </a:defRPr>
      </a:lvl8pPr>
      <a:lvl9pPr marL="1950872" indent="-114757" algn="l" defTabSz="459029" rtl="0" eaLnBrk="1" latinLnBrk="1" hangingPunct="1">
        <a:lnSpc>
          <a:spcPct val="90000"/>
        </a:lnSpc>
        <a:spcBef>
          <a:spcPts val="251"/>
        </a:spcBef>
        <a:buFont typeface="Arial" panose="020B0604020202020204" pitchFamily="34" charset="0"/>
        <a:buChar char="•"/>
        <a:defRPr sz="90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9029" rtl="0" eaLnBrk="1" latinLnBrk="1" hangingPunct="1">
        <a:defRPr sz="904" kern="1200">
          <a:solidFill>
            <a:schemeClr val="tx1"/>
          </a:solidFill>
          <a:latin typeface="+mn-lt"/>
          <a:ea typeface="+mn-ea"/>
          <a:cs typeface="+mn-cs"/>
        </a:defRPr>
      </a:lvl1pPr>
      <a:lvl2pPr marL="229514" algn="l" defTabSz="459029" rtl="0" eaLnBrk="1" latinLnBrk="1" hangingPunct="1">
        <a:defRPr sz="904" kern="1200">
          <a:solidFill>
            <a:schemeClr val="tx1"/>
          </a:solidFill>
          <a:latin typeface="+mn-lt"/>
          <a:ea typeface="+mn-ea"/>
          <a:cs typeface="+mn-cs"/>
        </a:defRPr>
      </a:lvl2pPr>
      <a:lvl3pPr marL="459029" algn="l" defTabSz="459029" rtl="0" eaLnBrk="1" latinLnBrk="1" hangingPunct="1">
        <a:defRPr sz="904" kern="1200">
          <a:solidFill>
            <a:schemeClr val="tx1"/>
          </a:solidFill>
          <a:latin typeface="+mn-lt"/>
          <a:ea typeface="+mn-ea"/>
          <a:cs typeface="+mn-cs"/>
        </a:defRPr>
      </a:lvl3pPr>
      <a:lvl4pPr marL="688543" algn="l" defTabSz="459029" rtl="0" eaLnBrk="1" latinLnBrk="1" hangingPunct="1">
        <a:defRPr sz="904" kern="1200">
          <a:solidFill>
            <a:schemeClr val="tx1"/>
          </a:solidFill>
          <a:latin typeface="+mn-lt"/>
          <a:ea typeface="+mn-ea"/>
          <a:cs typeface="+mn-cs"/>
        </a:defRPr>
      </a:lvl4pPr>
      <a:lvl5pPr marL="918058" algn="l" defTabSz="459029" rtl="0" eaLnBrk="1" latinLnBrk="1" hangingPunct="1">
        <a:defRPr sz="904" kern="1200">
          <a:solidFill>
            <a:schemeClr val="tx1"/>
          </a:solidFill>
          <a:latin typeface="+mn-lt"/>
          <a:ea typeface="+mn-ea"/>
          <a:cs typeface="+mn-cs"/>
        </a:defRPr>
      </a:lvl5pPr>
      <a:lvl6pPr marL="1147572" algn="l" defTabSz="459029" rtl="0" eaLnBrk="1" latinLnBrk="1" hangingPunct="1">
        <a:defRPr sz="904" kern="1200">
          <a:solidFill>
            <a:schemeClr val="tx1"/>
          </a:solidFill>
          <a:latin typeface="+mn-lt"/>
          <a:ea typeface="+mn-ea"/>
          <a:cs typeface="+mn-cs"/>
        </a:defRPr>
      </a:lvl6pPr>
      <a:lvl7pPr marL="1377086" algn="l" defTabSz="459029" rtl="0" eaLnBrk="1" latinLnBrk="1" hangingPunct="1">
        <a:defRPr sz="904" kern="1200">
          <a:solidFill>
            <a:schemeClr val="tx1"/>
          </a:solidFill>
          <a:latin typeface="+mn-lt"/>
          <a:ea typeface="+mn-ea"/>
          <a:cs typeface="+mn-cs"/>
        </a:defRPr>
      </a:lvl7pPr>
      <a:lvl8pPr marL="1606601" algn="l" defTabSz="459029" rtl="0" eaLnBrk="1" latinLnBrk="1" hangingPunct="1">
        <a:defRPr sz="904" kern="1200">
          <a:solidFill>
            <a:schemeClr val="tx1"/>
          </a:solidFill>
          <a:latin typeface="+mn-lt"/>
          <a:ea typeface="+mn-ea"/>
          <a:cs typeface="+mn-cs"/>
        </a:defRPr>
      </a:lvl8pPr>
      <a:lvl9pPr marL="1836115" algn="l" defTabSz="459029" rtl="0" eaLnBrk="1" latinLnBrk="1" hangingPunct="1">
        <a:defRPr sz="90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326" y="252444"/>
            <a:ext cx="3827716" cy="2502261"/>
          </a:xfrm>
          <a:prstGeom prst="rect">
            <a:avLst/>
          </a:prstGeom>
        </p:spPr>
      </p:pic>
      <p:cxnSp>
        <p:nvCxnSpPr>
          <p:cNvPr id="6" name="직선 화살표 연결선 5"/>
          <p:cNvCxnSpPr/>
          <p:nvPr/>
        </p:nvCxnSpPr>
        <p:spPr>
          <a:xfrm flipH="1">
            <a:off x="3061324" y="984249"/>
            <a:ext cx="106247" cy="127497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직사각형 7"/>
          <p:cNvSpPr/>
          <p:nvPr/>
        </p:nvSpPr>
        <p:spPr>
          <a:xfrm>
            <a:off x="3114449" y="806047"/>
            <a:ext cx="875561" cy="2158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800" dirty="0">
                <a:latin typeface="Arial" panose="020B0604020202020204" pitchFamily="34" charset="0"/>
                <a:cs typeface="Arial" panose="020B0604020202020204" pitchFamily="34" charset="0"/>
              </a:rPr>
              <a:t>chr06:8329287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5998" y="2917124"/>
            <a:ext cx="4870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S1. Association signals for heading date on chromosome 6 by GWAS using all variants including InDels. </a:t>
            </a:r>
            <a:r>
              <a:rPr lang="en-US" altLang="ko-KR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 dots denote significant associations with HD ( </a:t>
            </a:r>
            <a:r>
              <a:rPr lang="en-US" altLang="ko-KR" sz="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≤</a:t>
            </a:r>
            <a:r>
              <a:rPr lang="en-US" altLang="ko-KR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1.0 x 10</a:t>
            </a:r>
            <a:r>
              <a:rPr lang="en-US" altLang="ko-KR" sz="8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-6</a:t>
            </a:r>
            <a:r>
              <a:rPr lang="en-US" altLang="ko-KR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ko-KR" alt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06770" y="753417"/>
            <a:ext cx="80021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latin typeface="Arial" panose="020B0604020202020204" pitchFamily="34" charset="0"/>
                <a:cs typeface="Arial" panose="020B0604020202020204" pitchFamily="34" charset="0"/>
              </a:rPr>
              <a:t>Heading date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965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565656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1152</TotalTime>
  <Words>36</Words>
  <Application>Microsoft Office PowerPoint</Application>
  <PresentationFormat>사용자 지정</PresentationFormat>
  <Paragraphs>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장 수</dc:creator>
  <cp:lastModifiedBy>장 수</cp:lastModifiedBy>
  <cp:revision>9</cp:revision>
  <dcterms:created xsi:type="dcterms:W3CDTF">2020-05-21T15:13:16Z</dcterms:created>
  <dcterms:modified xsi:type="dcterms:W3CDTF">2020-07-21T13:01:49Z</dcterms:modified>
</cp:coreProperties>
</file>