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11188700" cy="20104100"/>
  <p:notesSz cx="11188700" cy="201041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39152" y="6232271"/>
            <a:ext cx="9510395" cy="4221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78305" y="11258296"/>
            <a:ext cx="7832090" cy="5026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59435" y="4623943"/>
            <a:ext cx="4867084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762180" y="4623943"/>
            <a:ext cx="4867084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9435" y="804164"/>
            <a:ext cx="10069830" cy="3216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59435" y="4623943"/>
            <a:ext cx="10069830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804158" y="18696814"/>
            <a:ext cx="3580384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59435" y="18696814"/>
            <a:ext cx="2573401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055864" y="18696814"/>
            <a:ext cx="2573401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841" y="198944"/>
            <a:ext cx="10693292" cy="1978436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2024-09-28T13:12:49Z</dcterms:created>
  <dcterms:modified xsi:type="dcterms:W3CDTF">2024-09-28T13:12:49Z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2024-09-28T00:00:00Z</vt:filetime>
  </property>
  <property fmtid="{D5CDD505-2E9C-101B-9397-08002B2CF9AE}" pid="3" name="Creator">
    <vt:lpwstr>Aspose Pty Ltd.</vt:lpwstr>
  </property>
  <property fmtid="{D5CDD505-2E9C-101B-9397-08002B2CF9AE}" pid="4" name="LastSaved">
    <vt:filetime>2024-09-28T00:00:00Z</vt:filetime>
  </property>
</Properties>
</file>