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60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678BA-48CE-4135-BF4F-0181C0E2D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C8CAE77-AF21-4FCC-95BE-A04018056D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124019-5123-4D74-8467-E2BA7119E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FDB686-3296-4CC1-B378-44D6F70E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C6AA6-261B-4703-AB03-904FCF62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88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58E5A-314C-4288-8977-4AAC114A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BF3B80-F5CA-4F57-865A-6E2E69304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FC217E-EBB1-4A7F-B872-2B2FDB44C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57E94D-6940-4E54-9E7A-87FBD9CB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FE075F-9E81-4C84-B8C2-31DDE3CB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13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B04EA90-DBE3-43D3-BDE2-24339CFD3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95A6C8E-5140-4840-AE16-983F26171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AAD4B9-DFB0-408F-9D34-0011968F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0A59A0-0E32-4742-9EDD-D2CD8747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717720-000E-4BFA-9736-4C3130BA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11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B534FA-7430-4C7C-A3BB-3098C7BE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264A94-8EEE-4756-975E-83D3CEF2D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E666D7-DE22-4039-8658-10590FA1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72E2B4-C0E3-4339-A36F-9F062309F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BB7D4D-0788-43D2-B414-7A4A34F7E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7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3FC74D-3436-4894-95DB-FD4DD41F0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7FECA0-5EBE-4CF2-A665-626796538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9810B2-711F-4290-8DEA-3BEA357F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7E335F-D791-44F2-9BF3-F0064FD8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052820-FD01-4EFC-BF89-BF111A0E9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84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EBCE5A-0B48-48FD-B47E-3615C884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9EE89-AEE0-42F6-B7A2-2A8CAFD734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992B6A-8086-483C-AA64-DCB2B49BE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5C53CE-2B0F-4706-AC5F-1EC6EC2C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F3A6E2-7E4A-4F10-9079-B3AC87F3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66DB07-78C0-45DE-8147-20EDB2F21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9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A67F4C-A6DD-4C7E-BE90-8FCDA4604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2BC29A-B2EB-4F00-9DBD-E70AADB22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561C31-A6F5-45FE-B59F-816BDAA45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4758D79-4451-4A12-B7A5-4DE251739E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04A5BF-B422-4759-A459-7F8BCF1E8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E3C45BB-E8BF-48E4-8457-C90C3214D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4DE255-1FD7-4FC6-81FD-912E9E853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33E7822-4458-45FC-8FF2-5015B827F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71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7A5B6B-37C7-49E6-8450-92632983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EFB51C5-D018-498A-B55B-71D3CAFD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0F2B40B-BB2E-42AB-8F69-272956C5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2A4C8B-3B28-41E0-994A-988DD7009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0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0938B40-442D-48B5-9C18-C5C68458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EC2250A-117C-489F-931E-3319F993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5292F9-F316-4A1F-B430-B748B10D5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41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59F33D-EC0D-4009-ABC9-468306C0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4DBF0-AA51-4715-A2DB-895EEB19A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70281-0F85-49DC-8361-9673932E7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9AB0945-F083-46C3-96AD-45F781AE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C7112B7-A597-498E-9E1D-C38C69BB9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144D74C-0FC9-4AFE-8A13-A9A49850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27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7645D-8BA0-4DA8-9706-B933C148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CE297D3-2E7F-4C6D-AD4C-0CDBB0F276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A4045F6-6D73-4047-80D9-70F3DD4F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74FC49-97A3-417C-B428-C7435F9C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E4886D-F3C9-44DE-858A-765306E7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E9AF9D-1641-4E5C-A122-700A0EF57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78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A682C56-3028-4C65-A66F-F87D8FE2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4BFE3F-28B0-446D-B08A-F6B48BFBF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6750A3-3188-416F-8C9F-83E001897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4FA8BB-D4A5-479C-ADA1-D8867D695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D23FD7-8303-45E4-AFF0-B25E4E859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0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effectLst/>
                <a:latin typeface="Times New Roman Regular"/>
                <a:ea typeface="Times New Roman" panose="02020603050405020304" pitchFamily="18" charset="0"/>
              </a:rPr>
              <a:t>sporadic miscarriage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9003F06-D038-4B87-9DC0-6AF946029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615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33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effectLst/>
                <a:latin typeface="Times New Roman Regular"/>
                <a:ea typeface="Times New Roman" panose="02020603050405020304" pitchFamily="18" charset="0"/>
              </a:rPr>
              <a:t>gestational oedema and proteinuria without hypertension</a:t>
            </a:r>
            <a:endParaRPr lang="zh-CN" altLang="en-US" sz="36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5D7A00-D040-4E08-B4C0-CC5A07546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9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polyhydramnios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D82676D-9097-46B7-9752-EEBFDB9B0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intrahepatic cholestasis of pregnancy (ICP)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52A8945-F75F-489D-8B21-2633CB9E8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3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 disorder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5D2867-F54E-4481-BA28-4E40EF241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36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placental abruption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7F3501C-0587-4FD0-BC8B-29B060171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3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 previa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61A4233-F28E-4BE0-AE8D-78F56AEC1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27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premature rupture of membranes (PROM)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B0C61C0-2594-481B-A331-CF2622715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42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postpartum </a:t>
            </a:r>
            <a:r>
              <a:rPr lang="en-US" altLang="zh-CN" sz="4400" dirty="0" err="1">
                <a:effectLst/>
                <a:latin typeface="Times New Roman Regular"/>
                <a:ea typeface="Times New Roman" panose="02020603050405020304" pitchFamily="18" charset="0"/>
              </a:rPr>
              <a:t>haemorrhage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96C6966-BA6B-458B-A4A9-51146A2F1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13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preterm </a:t>
            </a:r>
            <a:r>
              <a:rPr lang="en-US" altLang="zh-CN" sz="4400" dirty="0" err="1">
                <a:effectLst/>
                <a:latin typeface="Times New Roman Regular"/>
                <a:ea typeface="Times New Roman" panose="02020603050405020304" pitchFamily="18" charset="0"/>
              </a:rPr>
              <a:t>labour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83756DE-35C0-4AC7-80DA-9064D45C8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50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poor fetal growth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677C862-341C-442A-BFF7-611298389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multiple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DE7B432-7804-4062-A34D-2392F40C0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13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respiratory distress of newborn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8AA5AFC-B175-45EA-AE7D-72C7E9933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9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ectopic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922EF36-0DDC-4086-8E0D-BA64DE16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6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gestational diabetes mellitus (GDM)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A11C6C-5704-4705-9B60-759846ABC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5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hypertensive disorders of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8283E02-D9E3-47F1-8643-FEBAC3D4C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gestational hypertension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0DAEE2E-7341-4BAC-9E43-6F6CA0156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33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pre-eclampsia or eclampsia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4BA710B-9B23-4381-A25E-C2CA88870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3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chronic hypertension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50BCBC5-E3BD-424A-8ADC-F1AE6DB4F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1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12192000" cy="1325563"/>
          </a:xfrm>
        </p:spPr>
        <p:txBody>
          <a:bodyPr>
            <a:normAutofit/>
          </a:bodyPr>
          <a:lstStyle/>
          <a:p>
            <a:r>
              <a:rPr lang="en-US" altLang="zh-CN" sz="4000" dirty="0">
                <a:effectLst/>
                <a:latin typeface="Times New Roman Regular"/>
                <a:ea typeface="Times New Roman" panose="02020603050405020304" pitchFamily="18" charset="0"/>
              </a:rPr>
              <a:t>chronic hypertension with superimposed pre-eclampsia</a:t>
            </a:r>
            <a:endParaRPr lang="zh-CN" altLang="en-US" sz="4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B3E00FA-0DD9-4F59-B08E-4F39BE7E5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9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66</Words>
  <Application>Microsoft Office PowerPoint</Application>
  <PresentationFormat>宽屏</PresentationFormat>
  <Paragraphs>20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Times New Roman Regular</vt:lpstr>
      <vt:lpstr>等线</vt:lpstr>
      <vt:lpstr>等线 Light</vt:lpstr>
      <vt:lpstr>Arial</vt:lpstr>
      <vt:lpstr>Office 主题​​</vt:lpstr>
      <vt:lpstr>sporadic miscarriage</vt:lpstr>
      <vt:lpstr>multiple pregnancy</vt:lpstr>
      <vt:lpstr>ectopic pregnancy</vt:lpstr>
      <vt:lpstr>gestational diabetes mellitus (GDM)</vt:lpstr>
      <vt:lpstr>hypertensive disorders of pregnancy</vt:lpstr>
      <vt:lpstr>gestational hypertension</vt:lpstr>
      <vt:lpstr>pre-eclampsia or eclampsia</vt:lpstr>
      <vt:lpstr>chronic hypertension</vt:lpstr>
      <vt:lpstr>chronic hypertension with superimposed pre-eclampsia</vt:lpstr>
      <vt:lpstr>gestational oedema and proteinuria without hypertension</vt:lpstr>
      <vt:lpstr>polyhydramnios</vt:lpstr>
      <vt:lpstr>intrahepatic cholestasis of pregnancy (ICP)</vt:lpstr>
      <vt:lpstr>placenta disorder</vt:lpstr>
      <vt:lpstr>placental abruption</vt:lpstr>
      <vt:lpstr>placenta previa</vt:lpstr>
      <vt:lpstr>premature rupture of membranes (PROM)</vt:lpstr>
      <vt:lpstr>postpartum haemorrhage</vt:lpstr>
      <vt:lpstr>preterm labour</vt:lpstr>
      <vt:lpstr>poor fetal growth</vt:lpstr>
      <vt:lpstr>respiratory distress of newborn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sporadic miscarriage</dc:title>
  <dc:creator>alin *</dc:creator>
  <cp:lastModifiedBy>alin *</cp:lastModifiedBy>
  <cp:revision>4</cp:revision>
  <dcterms:created xsi:type="dcterms:W3CDTF">2024-09-06T07:59:43Z</dcterms:created>
  <dcterms:modified xsi:type="dcterms:W3CDTF">2024-09-06T08:40:51Z</dcterms:modified>
</cp:coreProperties>
</file>