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83D"/>
    <a:srgbClr val="FFF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5EC92D-6BD0-47C2-9037-A97C9A0B46C2}" v="3" dt="2024-11-01T05:56:48.9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414" y="108"/>
      </p:cViewPr>
      <p:guideLst>
        <p:guide orient="horz" pos="91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島山 千弥" userId="38b300ef-3bac-4dc9-bb02-e9a1edf940b4" providerId="ADAL" clId="{E05EC92D-6BD0-47C2-9037-A97C9A0B46C2}"/>
    <pc:docChg chg="modSld">
      <pc:chgData name="島山 千弥" userId="38b300ef-3bac-4dc9-bb02-e9a1edf940b4" providerId="ADAL" clId="{E05EC92D-6BD0-47C2-9037-A97C9A0B46C2}" dt="2024-11-01T05:58:36.510" v="130" actId="465"/>
      <pc:docMkLst>
        <pc:docMk/>
      </pc:docMkLst>
      <pc:sldChg chg="addSp modSp mod">
        <pc:chgData name="島山 千弥" userId="38b300ef-3bac-4dc9-bb02-e9a1edf940b4" providerId="ADAL" clId="{E05EC92D-6BD0-47C2-9037-A97C9A0B46C2}" dt="2024-11-01T05:58:36.510" v="130" actId="465"/>
        <pc:sldMkLst>
          <pc:docMk/>
          <pc:sldMk cId="3203360092" sldId="262"/>
        </pc:sldMkLst>
        <pc:spChg chg="mod">
          <ac:chgData name="島山 千弥" userId="38b300ef-3bac-4dc9-bb02-e9a1edf940b4" providerId="ADAL" clId="{E05EC92D-6BD0-47C2-9037-A97C9A0B46C2}" dt="2024-11-01T05:55:34.116" v="39" actId="1036"/>
          <ac:spMkLst>
            <pc:docMk/>
            <pc:sldMk cId="3203360092" sldId="262"/>
            <ac:spMk id="6" creationId="{2B74AB8B-02D0-58FD-F145-3792B4FBE08F}"/>
          </ac:spMkLst>
        </pc:spChg>
        <pc:spChg chg="mod">
          <ac:chgData name="島山 千弥" userId="38b300ef-3bac-4dc9-bb02-e9a1edf940b4" providerId="ADAL" clId="{E05EC92D-6BD0-47C2-9037-A97C9A0B46C2}" dt="2024-11-01T05:55:29.893" v="38" actId="1035"/>
          <ac:spMkLst>
            <pc:docMk/>
            <pc:sldMk cId="3203360092" sldId="262"/>
            <ac:spMk id="16" creationId="{04C8B69E-5F5E-1420-048B-B1FF98D81A01}"/>
          </ac:spMkLst>
        </pc:spChg>
        <pc:spChg chg="mod">
          <ac:chgData name="島山 千弥" userId="38b300ef-3bac-4dc9-bb02-e9a1edf940b4" providerId="ADAL" clId="{E05EC92D-6BD0-47C2-9037-A97C9A0B46C2}" dt="2024-11-01T05:57:46.850" v="114" actId="1035"/>
          <ac:spMkLst>
            <pc:docMk/>
            <pc:sldMk cId="3203360092" sldId="262"/>
            <ac:spMk id="23" creationId="{16C9008B-84A2-9371-180C-D9AE3C271170}"/>
          </ac:spMkLst>
        </pc:spChg>
        <pc:spChg chg="mod">
          <ac:chgData name="島山 千弥" userId="38b300ef-3bac-4dc9-bb02-e9a1edf940b4" providerId="ADAL" clId="{E05EC92D-6BD0-47C2-9037-A97C9A0B46C2}" dt="2024-11-01T05:57:46.850" v="114" actId="1035"/>
          <ac:spMkLst>
            <pc:docMk/>
            <pc:sldMk cId="3203360092" sldId="262"/>
            <ac:spMk id="24" creationId="{182FF94E-F131-9563-C745-BF000848AAD9}"/>
          </ac:spMkLst>
        </pc:spChg>
        <pc:spChg chg="mod">
          <ac:chgData name="島山 千弥" userId="38b300ef-3bac-4dc9-bb02-e9a1edf940b4" providerId="ADAL" clId="{E05EC92D-6BD0-47C2-9037-A97C9A0B46C2}" dt="2024-11-01T05:57:46.850" v="114" actId="1035"/>
          <ac:spMkLst>
            <pc:docMk/>
            <pc:sldMk cId="3203360092" sldId="262"/>
            <ac:spMk id="26" creationId="{0C84D9C8-1959-272D-9376-4E455C649C5C}"/>
          </ac:spMkLst>
        </pc:spChg>
        <pc:spChg chg="mod">
          <ac:chgData name="島山 千弥" userId="38b300ef-3bac-4dc9-bb02-e9a1edf940b4" providerId="ADAL" clId="{E05EC92D-6BD0-47C2-9037-A97C9A0B46C2}" dt="2024-11-01T05:57:46.850" v="114" actId="1035"/>
          <ac:spMkLst>
            <pc:docMk/>
            <pc:sldMk cId="3203360092" sldId="262"/>
            <ac:spMk id="28" creationId="{E9211A86-0B83-F0FB-9997-6D0DFF5B32FC}"/>
          </ac:spMkLst>
        </pc:spChg>
        <pc:spChg chg="mod">
          <ac:chgData name="島山 千弥" userId="38b300ef-3bac-4dc9-bb02-e9a1edf940b4" providerId="ADAL" clId="{E05EC92D-6BD0-47C2-9037-A97C9A0B46C2}" dt="2024-11-01T05:57:46.850" v="114" actId="1035"/>
          <ac:spMkLst>
            <pc:docMk/>
            <pc:sldMk cId="3203360092" sldId="262"/>
            <ac:spMk id="29" creationId="{04DF71A0-374E-3653-E385-FB16CB1AAF0B}"/>
          </ac:spMkLst>
        </pc:spChg>
        <pc:spChg chg="add mod">
          <ac:chgData name="島山 千弥" userId="38b300ef-3bac-4dc9-bb02-e9a1edf940b4" providerId="ADAL" clId="{E05EC92D-6BD0-47C2-9037-A97C9A0B46C2}" dt="2024-11-01T05:57:13.523" v="105" actId="207"/>
          <ac:spMkLst>
            <pc:docMk/>
            <pc:sldMk cId="3203360092" sldId="262"/>
            <ac:spMk id="31" creationId="{138D56B5-FCF7-ADBF-DD60-8772DC682DC4}"/>
          </ac:spMkLst>
        </pc:spChg>
        <pc:spChg chg="mod">
          <ac:chgData name="島山 千弥" userId="38b300ef-3bac-4dc9-bb02-e9a1edf940b4" providerId="ADAL" clId="{E05EC92D-6BD0-47C2-9037-A97C9A0B46C2}" dt="2024-11-01T05:57:37.581" v="109" actId="14100"/>
          <ac:spMkLst>
            <pc:docMk/>
            <pc:sldMk cId="3203360092" sldId="262"/>
            <ac:spMk id="33" creationId="{92A2451E-DEE6-E14D-E0B0-5B6B2C000614}"/>
          </ac:spMkLst>
        </pc:spChg>
        <pc:spChg chg="mod">
          <ac:chgData name="島山 千弥" userId="38b300ef-3bac-4dc9-bb02-e9a1edf940b4" providerId="ADAL" clId="{E05EC92D-6BD0-47C2-9037-A97C9A0B46C2}" dt="2024-11-01T05:56:34.786" v="80" actId="1036"/>
          <ac:spMkLst>
            <pc:docMk/>
            <pc:sldMk cId="3203360092" sldId="262"/>
            <ac:spMk id="34" creationId="{929F1AF5-2F44-53C6-FF11-C629960B9D4B}"/>
          </ac:spMkLst>
        </pc:spChg>
        <pc:spChg chg="mod">
          <ac:chgData name="島山 千弥" userId="38b300ef-3bac-4dc9-bb02-e9a1edf940b4" providerId="ADAL" clId="{E05EC92D-6BD0-47C2-9037-A97C9A0B46C2}" dt="2024-11-01T05:57:30.619" v="107" actId="1036"/>
          <ac:spMkLst>
            <pc:docMk/>
            <pc:sldMk cId="3203360092" sldId="262"/>
            <ac:spMk id="44" creationId="{46B1C2E3-17C8-A5F2-7E20-D8873C3E1DD3}"/>
          </ac:spMkLst>
        </pc:spChg>
        <pc:spChg chg="mod">
          <ac:chgData name="島山 千弥" userId="38b300ef-3bac-4dc9-bb02-e9a1edf940b4" providerId="ADAL" clId="{E05EC92D-6BD0-47C2-9037-A97C9A0B46C2}" dt="2024-11-01T05:56:11.032" v="58" actId="1036"/>
          <ac:spMkLst>
            <pc:docMk/>
            <pc:sldMk cId="3203360092" sldId="262"/>
            <ac:spMk id="46" creationId="{09AEA52B-8229-1E50-42B8-1DCAC168F630}"/>
          </ac:spMkLst>
        </pc:spChg>
        <pc:spChg chg="mod">
          <ac:chgData name="島山 千弥" userId="38b300ef-3bac-4dc9-bb02-e9a1edf940b4" providerId="ADAL" clId="{E05EC92D-6BD0-47C2-9037-A97C9A0B46C2}" dt="2024-11-01T05:56:11.032" v="58" actId="1036"/>
          <ac:spMkLst>
            <pc:docMk/>
            <pc:sldMk cId="3203360092" sldId="262"/>
            <ac:spMk id="48" creationId="{C46DEED3-EBF3-17D0-1BC9-C652F20B850D}"/>
          </ac:spMkLst>
        </pc:spChg>
        <pc:grpChg chg="mod">
          <ac:chgData name="島山 千弥" userId="38b300ef-3bac-4dc9-bb02-e9a1edf940b4" providerId="ADAL" clId="{E05EC92D-6BD0-47C2-9037-A97C9A0B46C2}" dt="2024-11-01T05:57:30.619" v="107" actId="1036"/>
          <ac:grpSpMkLst>
            <pc:docMk/>
            <pc:sldMk cId="3203360092" sldId="262"/>
            <ac:grpSpMk id="3" creationId="{AED422A8-EE40-CD34-0F31-EC5EBE42531E}"/>
          </ac:grpSpMkLst>
        </pc:grpChg>
        <pc:grpChg chg="mod">
          <ac:chgData name="島山 千弥" userId="38b300ef-3bac-4dc9-bb02-e9a1edf940b4" providerId="ADAL" clId="{E05EC92D-6BD0-47C2-9037-A97C9A0B46C2}" dt="2024-11-01T05:58:36.510" v="130" actId="465"/>
          <ac:grpSpMkLst>
            <pc:docMk/>
            <pc:sldMk cId="3203360092" sldId="262"/>
            <ac:grpSpMk id="20" creationId="{91BFD804-FC36-DAD3-11F4-E8DCCAC57447}"/>
          </ac:grpSpMkLst>
        </pc:grpChg>
        <pc:grpChg chg="mod">
          <ac:chgData name="島山 千弥" userId="38b300ef-3bac-4dc9-bb02-e9a1edf940b4" providerId="ADAL" clId="{E05EC92D-6BD0-47C2-9037-A97C9A0B46C2}" dt="2024-11-01T05:58:28.656" v="129" actId="1035"/>
          <ac:grpSpMkLst>
            <pc:docMk/>
            <pc:sldMk cId="3203360092" sldId="262"/>
            <ac:grpSpMk id="21" creationId="{28E61901-EDFE-441E-8904-64929CD0D03C}"/>
          </ac:grpSpMkLst>
        </pc:grpChg>
        <pc:graphicFrameChg chg="mod modGraphic">
          <ac:chgData name="島山 千弥" userId="38b300ef-3bac-4dc9-bb02-e9a1edf940b4" providerId="ADAL" clId="{E05EC92D-6BD0-47C2-9037-A97C9A0B46C2}" dt="2024-11-01T05:57:30.619" v="107" actId="1036"/>
          <ac:graphicFrameMkLst>
            <pc:docMk/>
            <pc:sldMk cId="3203360092" sldId="262"/>
            <ac:graphicFrameMk id="2" creationId="{ABA62320-A8B4-49DF-5FB7-708D3D1AECA2}"/>
          </ac:graphicFrameMkLst>
        </pc:graphicFrameChg>
        <pc:graphicFrameChg chg="mod">
          <ac:chgData name="島山 千弥" userId="38b300ef-3bac-4dc9-bb02-e9a1edf940b4" providerId="ADAL" clId="{E05EC92D-6BD0-47C2-9037-A97C9A0B46C2}" dt="2024-11-01T05:56:34.786" v="80" actId="1036"/>
          <ac:graphicFrameMkLst>
            <pc:docMk/>
            <pc:sldMk cId="3203360092" sldId="262"/>
            <ac:graphicFrameMk id="40" creationId="{57348897-F8D9-ED73-845B-5E55323453AC}"/>
          </ac:graphicFrameMkLst>
        </pc:graphicFrameChg>
        <pc:picChg chg="mod">
          <ac:chgData name="島山 千弥" userId="38b300ef-3bac-4dc9-bb02-e9a1edf940b4" providerId="ADAL" clId="{E05EC92D-6BD0-47C2-9037-A97C9A0B46C2}" dt="2024-11-01T05:57:46.850" v="114" actId="1035"/>
          <ac:picMkLst>
            <pc:docMk/>
            <pc:sldMk cId="3203360092" sldId="262"/>
            <ac:picMk id="22" creationId="{79CAE4B8-7519-B9CD-A772-165F5D44A419}"/>
          </ac:picMkLst>
        </pc:picChg>
        <pc:cxnChg chg="mod">
          <ac:chgData name="島山 千弥" userId="38b300ef-3bac-4dc9-bb02-e9a1edf940b4" providerId="ADAL" clId="{E05EC92D-6BD0-47C2-9037-A97C9A0B46C2}" dt="2024-11-01T05:57:46.850" v="114" actId="1035"/>
          <ac:cxnSpMkLst>
            <pc:docMk/>
            <pc:sldMk cId="3203360092" sldId="262"/>
            <ac:cxnSpMk id="25" creationId="{1003912A-A5AF-60C1-2638-3FA32D5BE88A}"/>
          </ac:cxnSpMkLst>
        </pc:cxnChg>
        <pc:cxnChg chg="mod">
          <ac:chgData name="島山 千弥" userId="38b300ef-3bac-4dc9-bb02-e9a1edf940b4" providerId="ADAL" clId="{E05EC92D-6BD0-47C2-9037-A97C9A0B46C2}" dt="2024-11-01T05:57:46.850" v="114" actId="1035"/>
          <ac:cxnSpMkLst>
            <pc:docMk/>
            <pc:sldMk cId="3203360092" sldId="262"/>
            <ac:cxnSpMk id="27" creationId="{F395DF89-8878-E378-F59B-565C553ADE60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'cox層別 FP'!$C$42</c:f>
              <c:strCache>
                <c:ptCount val="1"/>
                <c:pt idx="0">
                  <c:v>HR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'cox層別 FP'!$G$43:$G$48</c:f>
                <c:numCache>
                  <c:formatCode>General</c:formatCode>
                  <c:ptCount val="6"/>
                  <c:pt idx="0">
                    <c:v>0.29999999999999993</c:v>
                  </c:pt>
                  <c:pt idx="1">
                    <c:v>0.249</c:v>
                  </c:pt>
                  <c:pt idx="2">
                    <c:v>0.26</c:v>
                  </c:pt>
                  <c:pt idx="3">
                    <c:v>0.30000000000000004</c:v>
                  </c:pt>
                  <c:pt idx="4">
                    <c:v>0.27000000000000013</c:v>
                  </c:pt>
                  <c:pt idx="5">
                    <c:v>0.27</c:v>
                  </c:pt>
                </c:numCache>
              </c:numRef>
            </c:plus>
            <c:minus>
              <c:numRef>
                <c:f>'cox層別 FP'!$E$43:$E$48</c:f>
                <c:numCache>
                  <c:formatCode>General</c:formatCode>
                  <c:ptCount val="6"/>
                  <c:pt idx="0">
                    <c:v>0.21000000000000002</c:v>
                  </c:pt>
                  <c:pt idx="1">
                    <c:v>0.18999999999999995</c:v>
                  </c:pt>
                  <c:pt idx="2">
                    <c:v>0.18</c:v>
                  </c:pt>
                  <c:pt idx="3">
                    <c:v>0.21000000000000008</c:v>
                  </c:pt>
                  <c:pt idx="4">
                    <c:v>0.19999999999999996</c:v>
                  </c:pt>
                  <c:pt idx="5">
                    <c:v>0.18000000000000005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'cox層別 FP'!$B$43:$B$48</c:f>
              <c:strCache>
                <c:ptCount val="6"/>
                <c:pt idx="0">
                  <c:v>&gt;0</c:v>
                </c:pt>
                <c:pt idx="1">
                  <c:v>≤0</c:v>
                </c:pt>
                <c:pt idx="2">
                  <c:v>≥25</c:v>
                </c:pt>
                <c:pt idx="3">
                  <c:v>&lt;25</c:v>
                </c:pt>
                <c:pt idx="4">
                  <c:v>≥50</c:v>
                </c:pt>
                <c:pt idx="5">
                  <c:v>&lt;50</c:v>
                </c:pt>
              </c:strCache>
            </c:strRef>
          </c:cat>
          <c:val>
            <c:numRef>
              <c:f>'cox層別 FP'!$C$43:$C$48</c:f>
              <c:numCache>
                <c:formatCode>General</c:formatCode>
                <c:ptCount val="6"/>
                <c:pt idx="0">
                  <c:v>0.66</c:v>
                </c:pt>
                <c:pt idx="1">
                  <c:v>0.75</c:v>
                </c:pt>
                <c:pt idx="2">
                  <c:v>0.64</c:v>
                </c:pt>
                <c:pt idx="3">
                  <c:v>0.79</c:v>
                </c:pt>
                <c:pt idx="4">
                  <c:v>0.83</c:v>
                </c:pt>
                <c:pt idx="5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5-4781-ADFB-50CF56D7B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16285872"/>
        <c:axId val="2105639136"/>
      </c:barChart>
      <c:catAx>
        <c:axId val="2116285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5639136"/>
        <c:crosses val="autoZero"/>
        <c:auto val="1"/>
        <c:lblAlgn val="ctr"/>
        <c:lblOffset val="100"/>
        <c:noMultiLvlLbl val="0"/>
      </c:catAx>
      <c:valAx>
        <c:axId val="2105639136"/>
        <c:scaling>
          <c:logBase val="2"/>
          <c:orientation val="minMax"/>
          <c:max val="2"/>
          <c:min val="0.25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11628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DB3F6A-AC6E-1188-DEC1-242E7286F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777848-DDC2-8CA5-6B81-897207922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A0EA7C-8332-BAA4-9C07-946F94898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795676-CC56-2A3F-EE64-DEB5CBBE0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072E9E-F428-CFD0-4377-F9B4EAEE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25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190F6D-FD5D-1C7C-F8CC-E3EEE3B5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C376B3-8AE9-5832-AEAA-33B7C3914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DC3D72-04FD-DE93-2B23-DA3C4630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65C55F-7EA8-FB19-73A1-3B1BCFDE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687AD0-6E19-81E9-B0D7-3A38EC9C9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70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084C4B-554F-B719-B050-F7017386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D467E9-EBD5-42F0-37DD-834A99E8E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95BC10-A808-0541-F223-DB174888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171CDC-2BC9-10B3-4B2E-A6D5332A0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6C1002-DF4A-A710-612F-C20B2FAA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9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DB5209-BA88-18B2-C0A5-F13FE1561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E00427-808C-46DE-E9A0-EC1E4A912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14A0A0-3504-D68D-8142-0F0F0E619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C51978-FBB1-C976-9A39-D274AFEED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1BD66C-0563-5690-1077-7AC1217B1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AADB0B-4FA7-B7DC-14BC-AA47EDEB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86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4AAD5A-28CD-1423-77B9-53EDF910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9FE5D3-9EC6-3A04-E672-44C1BD4C5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12CBC5-A24B-4C12-E084-67A990BB1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0B4D04-76DA-81D2-B385-05464E149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9A46CBE-1176-0956-C44E-52DA07631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7DE5E8D-FE68-530A-279A-F434BDA3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8319FBB-E8CF-4A5C-AF56-219754ED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99495E8-F24F-4A73-421C-4E1BB7C3E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838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F9143C-6C16-7F01-2347-2A06B2CA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9A4EE77-57CC-5B25-35AF-88C369969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8661E8-454E-D13F-153F-CD4074E01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A802E8-020F-4435-5DF0-F87BBF452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26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BA7FABB-5F6E-0EF7-AB7D-AC65EE04C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9E4B889-9B3F-22B9-FFED-E04E7A66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65F6D6-345A-D5DC-F47A-13EB78DF0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15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A83B49-16B0-3BA4-6C87-6E38AA559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458047-3AE1-2844-3CC8-DF498B9D3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586BE71-9E8E-16D6-5890-03BA92CC9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9DFFFD-E82B-29C5-729E-8F3DED924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EEB452D-A8C9-0ABF-B15C-9AF8E373E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4157B7-077C-EDF0-36D8-41E0BE00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581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C00756-27FB-EF54-E86E-3F85C315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1111CA4-E20D-9EF1-28D9-552176C87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50F15B-8F6F-D82D-5D2A-7A4781ACC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5E62BF-240D-5047-22D0-DF32DFF55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049645-23E3-F5BD-6D71-88ECF980E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DD1281-8CEB-4466-AFE0-7D501EEC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43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2CCA4B-ECE5-C287-204D-949A1C883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A71781-9133-8CCD-30DD-6D68F98A9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45B7D8-173B-DDA3-9A95-76E12508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48D78B-6FD1-B538-8438-CB790EBA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CF7374-8E87-47D0-2786-EFFF75C5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75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DE50794-ED97-E148-1DF0-97E702B173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26C3861-E20B-01DC-320C-229640F63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C09137-E986-4CA0-1749-C9256002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E4AA82-9389-3DCF-8B38-1444DDAA5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1D87F8-7F15-92A9-243E-F1285A53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540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3C85AE0-EC53-AA82-FF72-BAFCFDF2F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02C47B-DD10-65F5-03F6-EF45549CA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795522-4E95-434C-8AEB-4A2EBC7C7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AF5B4-C8E4-4AD5-A878-0A6A1945D0B8}" type="datetimeFigureOut">
              <a:rPr kumimoji="1" lang="ja-JP" altLang="en-US" smtClean="0"/>
              <a:t>2024/11/1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11C3A2-6DF7-5B39-7CEE-033E82A04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6845F0-B2D5-9B94-BF8D-A6032E1A4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5F19D-0C88-405C-93C8-5B38DDE05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55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chart" Target="../charts/chart1.xml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92A2451E-DEE6-E14D-E0B0-5B6B2C000614}"/>
              </a:ext>
            </a:extLst>
          </p:cNvPr>
          <p:cNvSpPr/>
          <p:nvPr/>
        </p:nvSpPr>
        <p:spPr>
          <a:xfrm>
            <a:off x="3305715" y="5574624"/>
            <a:ext cx="8568000" cy="1224000"/>
          </a:xfrm>
          <a:prstGeom prst="rect">
            <a:avLst/>
          </a:prstGeom>
          <a:solidFill>
            <a:srgbClr val="FFFF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1BFD804-FC36-DAD3-11F4-E8DCCAC57447}"/>
              </a:ext>
            </a:extLst>
          </p:cNvPr>
          <p:cNvGrpSpPr/>
          <p:nvPr/>
        </p:nvGrpSpPr>
        <p:grpSpPr>
          <a:xfrm>
            <a:off x="156200" y="2894190"/>
            <a:ext cx="2894867" cy="2096492"/>
            <a:chOff x="288547" y="2602802"/>
            <a:chExt cx="2894867" cy="2096492"/>
          </a:xfrm>
        </p:grpSpPr>
        <p:pic>
          <p:nvPicPr>
            <p:cNvPr id="5" name="グラフィックス 4" descr="人の集団 単色塗りつぶし">
              <a:extLst>
                <a:ext uri="{FF2B5EF4-FFF2-40B4-BE49-F238E27FC236}">
                  <a16:creationId xmlns:a16="http://schemas.microsoft.com/office/drawing/2014/main" id="{E60F05DA-D9FD-9C1D-7192-D8DB965CDC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34175"/>
            <a:stretch/>
          </p:blipFill>
          <p:spPr>
            <a:xfrm>
              <a:off x="761127" y="2602802"/>
              <a:ext cx="1949709" cy="1283397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8F6BE5B-8822-8CED-DCBF-D9C4D529502F}"/>
                </a:ext>
              </a:extLst>
            </p:cNvPr>
            <p:cNvSpPr txBox="1"/>
            <p:nvPr/>
          </p:nvSpPr>
          <p:spPr>
            <a:xfrm>
              <a:off x="288547" y="3960630"/>
              <a:ext cx="289486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299,967 individuals</a:t>
              </a:r>
            </a:p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aged 20–72 years</a:t>
              </a:r>
            </a:p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without prior CVD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E4E9655-D6B8-58CA-5F1C-3ADFB78CF2BC}"/>
              </a:ext>
            </a:extLst>
          </p:cNvPr>
          <p:cNvGrpSpPr/>
          <p:nvPr/>
        </p:nvGrpSpPr>
        <p:grpSpPr>
          <a:xfrm>
            <a:off x="156200" y="1276452"/>
            <a:ext cx="2894867" cy="1347087"/>
            <a:chOff x="288547" y="1047848"/>
            <a:chExt cx="2894867" cy="1347087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53BD539E-87E7-8ED0-6240-44F796B91F3F}"/>
                </a:ext>
              </a:extLst>
            </p:cNvPr>
            <p:cNvGrpSpPr/>
            <p:nvPr/>
          </p:nvGrpSpPr>
          <p:grpSpPr>
            <a:xfrm>
              <a:off x="930058" y="1047848"/>
              <a:ext cx="1611846" cy="757307"/>
              <a:chOff x="937534" y="1047848"/>
              <a:chExt cx="1611846" cy="757307"/>
            </a:xfrm>
          </p:grpSpPr>
          <p:pic>
            <p:nvPicPr>
              <p:cNvPr id="9" name="グラフィックス 8" descr="クリップボード 単色塗りつぶし">
                <a:extLst>
                  <a:ext uri="{FF2B5EF4-FFF2-40B4-BE49-F238E27FC236}">
                    <a16:creationId xmlns:a16="http://schemas.microsoft.com/office/drawing/2014/main" id="{6D33B6CC-B3AC-DF12-8B41-899298A63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92073" y="1047848"/>
                <a:ext cx="757307" cy="757307"/>
              </a:xfrm>
              <a:prstGeom prst="rect">
                <a:avLst/>
              </a:prstGeom>
            </p:spPr>
          </p:pic>
          <p:pic>
            <p:nvPicPr>
              <p:cNvPr id="11" name="グラフィックス 10" descr="注射針 枠線">
                <a:extLst>
                  <a:ext uri="{FF2B5EF4-FFF2-40B4-BE49-F238E27FC236}">
                    <a16:creationId xmlns:a16="http://schemas.microsoft.com/office/drawing/2014/main" id="{B14184DF-73C9-DD89-90A3-605DD90DD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37534" y="1047848"/>
                <a:ext cx="757307" cy="757307"/>
              </a:xfrm>
              <a:prstGeom prst="rect">
                <a:avLst/>
              </a:prstGeom>
            </p:spPr>
          </p:pic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C5CF461-4027-6A92-DE59-B70F779A0F70}"/>
                </a:ext>
              </a:extLst>
            </p:cNvPr>
            <p:cNvSpPr txBox="1"/>
            <p:nvPr/>
          </p:nvSpPr>
          <p:spPr>
            <a:xfrm>
              <a:off x="288547" y="1871715"/>
              <a:ext cx="28948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Nationwide claims database</a:t>
              </a:r>
            </a:p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with multiple health checkups</a:t>
              </a:r>
              <a:endPara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8E61901-EDFE-441E-8904-64929CD0D03C}"/>
              </a:ext>
            </a:extLst>
          </p:cNvPr>
          <p:cNvGrpSpPr/>
          <p:nvPr/>
        </p:nvGrpSpPr>
        <p:grpSpPr>
          <a:xfrm>
            <a:off x="608387" y="5261333"/>
            <a:ext cx="1990491" cy="1437620"/>
            <a:chOff x="740734" y="5093350"/>
            <a:chExt cx="1990491" cy="143762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D1C5EBC-3EA2-2DFD-FEF0-463E06369EC1}"/>
                </a:ext>
              </a:extLst>
            </p:cNvPr>
            <p:cNvSpPr txBox="1"/>
            <p:nvPr/>
          </p:nvSpPr>
          <p:spPr>
            <a:xfrm>
              <a:off x="740734" y="6007750"/>
              <a:ext cx="19904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Median follow-up</a:t>
              </a:r>
            </a:p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5.0 years</a:t>
              </a:r>
            </a:p>
          </p:txBody>
        </p:sp>
        <p:pic>
          <p:nvPicPr>
            <p:cNvPr id="17" name="グラフィックス 16" descr="日毎カレンダー 単色塗りつぶし">
              <a:extLst>
                <a:ext uri="{FF2B5EF4-FFF2-40B4-BE49-F238E27FC236}">
                  <a16:creationId xmlns:a16="http://schemas.microsoft.com/office/drawing/2014/main" id="{602F58D5-8AA3-15A4-F7D3-96F4893C9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78781" y="5093350"/>
              <a:ext cx="914400" cy="914400"/>
            </a:xfrm>
            <a:prstGeom prst="rect">
              <a:avLst/>
            </a:prstGeom>
          </p:spPr>
        </p:pic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79CAE4B8-7519-B9CD-A772-165F5D44A41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577" t="4858" r="23002" b="6566"/>
          <a:stretch/>
        </p:blipFill>
        <p:spPr>
          <a:xfrm>
            <a:off x="3809931" y="2642330"/>
            <a:ext cx="2833920" cy="259200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C9008B-84A2-9371-180C-D9AE3C271170}"/>
              </a:ext>
            </a:extLst>
          </p:cNvPr>
          <p:cNvSpPr txBox="1"/>
          <p:nvPr/>
        </p:nvSpPr>
        <p:spPr>
          <a:xfrm rot="16200000">
            <a:off x="2777311" y="3732050"/>
            <a:ext cx="1766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515"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Cumulative incidence</a:t>
            </a:r>
            <a:endParaRPr lang="ja-JP" altLang="en-US" sz="12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82FF94E-F131-9563-C745-BF000848AAD9}"/>
              </a:ext>
            </a:extLst>
          </p:cNvPr>
          <p:cNvSpPr txBox="1"/>
          <p:nvPr/>
        </p:nvSpPr>
        <p:spPr>
          <a:xfrm>
            <a:off x="4826944" y="5257780"/>
            <a:ext cx="1036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515"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Time (days)</a:t>
            </a:r>
            <a:endParaRPr lang="ja-JP" altLang="en-US" sz="12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1003912A-A5AF-60C1-2638-3FA32D5BE88A}"/>
              </a:ext>
            </a:extLst>
          </p:cNvPr>
          <p:cNvCxnSpPr/>
          <p:nvPr/>
        </p:nvCxnSpPr>
        <p:spPr>
          <a:xfrm>
            <a:off x="4211894" y="2854984"/>
            <a:ext cx="25200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84D9C8-1959-272D-9376-4E455C649C5C}"/>
              </a:ext>
            </a:extLst>
          </p:cNvPr>
          <p:cNvSpPr txBox="1"/>
          <p:nvPr/>
        </p:nvSpPr>
        <p:spPr>
          <a:xfrm>
            <a:off x="4483989" y="2716493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515">
              <a:defRPr/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No remission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F395DF89-8878-E378-F59B-565C553ADE60}"/>
              </a:ext>
            </a:extLst>
          </p:cNvPr>
          <p:cNvCxnSpPr/>
          <p:nvPr/>
        </p:nvCxnSpPr>
        <p:spPr>
          <a:xfrm>
            <a:off x="4211894" y="3035960"/>
            <a:ext cx="252001" cy="0"/>
          </a:xfrm>
          <a:prstGeom prst="line">
            <a:avLst/>
          </a:prstGeom>
          <a:ln w="19050">
            <a:solidFill>
              <a:srgbClr val="028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9211A86-0B83-F0FB-9997-6D0DFF5B32FC}"/>
              </a:ext>
            </a:extLst>
          </p:cNvPr>
          <p:cNvSpPr txBox="1"/>
          <p:nvPr/>
        </p:nvSpPr>
        <p:spPr>
          <a:xfrm>
            <a:off x="4483991" y="2897467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515">
              <a:defRPr/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Remission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4DF71A0-374E-3653-E385-FB16CB1AAF0B}"/>
              </a:ext>
            </a:extLst>
          </p:cNvPr>
          <p:cNvSpPr txBox="1"/>
          <p:nvPr/>
        </p:nvSpPr>
        <p:spPr>
          <a:xfrm>
            <a:off x="4252561" y="3263938"/>
            <a:ext cx="1623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515"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Log rank P &lt;</a:t>
            </a:r>
            <a:r>
              <a:rPr lang="ja-JP" altLang="en-US" sz="12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0.0001</a:t>
            </a:r>
            <a:endParaRPr lang="ja-JP" altLang="en-US" sz="12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graphicFrame>
        <p:nvGraphicFramePr>
          <p:cNvPr id="40" name="表 39">
            <a:extLst>
              <a:ext uri="{FF2B5EF4-FFF2-40B4-BE49-F238E27FC236}">
                <a16:creationId xmlns:a16="http://schemas.microsoft.com/office/drawing/2014/main" id="{57348897-F8D9-ED73-845B-5E5532345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949171"/>
              </p:ext>
            </p:extLst>
          </p:nvPr>
        </p:nvGraphicFramePr>
        <p:xfrm>
          <a:off x="3527718" y="1445743"/>
          <a:ext cx="3327051" cy="1068724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308391">
                  <a:extLst>
                    <a:ext uri="{9D8B030D-6E8A-4147-A177-3AD203B41FA5}">
                      <a16:colId xmlns:a16="http://schemas.microsoft.com/office/drawing/2014/main" val="4086131507"/>
                    </a:ext>
                  </a:extLst>
                </a:gridCol>
                <a:gridCol w="2018660">
                  <a:extLst>
                    <a:ext uri="{9D8B030D-6E8A-4147-A177-3AD203B41FA5}">
                      <a16:colId xmlns:a16="http://schemas.microsoft.com/office/drawing/2014/main" val="2860994583"/>
                    </a:ext>
                  </a:extLst>
                </a:gridCol>
              </a:tblGrid>
              <a:tr h="348724">
                <a:tc>
                  <a:txBody>
                    <a:bodyPr/>
                    <a:lstStyle/>
                    <a:p>
                      <a:endParaRPr lang="ja-JP" sz="1400" b="1" kern="100" dirty="0">
                        <a:effectLst/>
                        <a:latin typeface="Arial" panose="020B0604020202020204" pitchFamily="34" charset="0"/>
                        <a:ea typeface="ＭＳ Ｐ明朝" panose="02020600040205080304" pitchFamily="18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Adjusted</a:t>
                      </a:r>
                      <a:r>
                        <a:rPr lang="ja-JP" alt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 CI)</a:t>
                      </a:r>
                      <a:endParaRPr lang="ja-JP" sz="1400" b="1" kern="100" dirty="0">
                        <a:effectLst/>
                        <a:latin typeface="Arial" panose="020B0604020202020204" pitchFamily="34" charset="0"/>
                        <a:ea typeface="ＭＳ Ｐ明朝" panose="02020600040205080304" pitchFamily="18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35029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just"/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remission</a:t>
                      </a:r>
                      <a:endParaRPr lang="ja-JP" sz="1400" b="1" kern="100" dirty="0">
                        <a:effectLst/>
                        <a:latin typeface="Arial" panose="020B0604020202020204" pitchFamily="34" charset="0"/>
                        <a:ea typeface="ＭＳ Ｐ明朝" panose="02020600040205080304" pitchFamily="18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ja-JP" sz="1400" b="1" kern="100" dirty="0">
                        <a:effectLst/>
                        <a:latin typeface="Arial" panose="020B0604020202020204" pitchFamily="34" charset="0"/>
                        <a:ea typeface="ＭＳ Ｐ明朝" panose="02020600040205080304" pitchFamily="18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566780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just"/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Remission</a:t>
                      </a:r>
                      <a:endParaRPr lang="ja-JP" sz="1400" b="1" kern="100" dirty="0">
                        <a:effectLst/>
                        <a:latin typeface="Arial" panose="020B0604020202020204" pitchFamily="34" charset="0"/>
                        <a:ea typeface="ＭＳ Ｐ明朝" panose="02020600040205080304" pitchFamily="18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 (0·57–0·89)</a:t>
                      </a:r>
                      <a:endParaRPr lang="ja-JP" sz="1600" b="1" kern="1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ＭＳ Ｐ明朝" panose="02020600040205080304" pitchFamily="18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70896888"/>
                  </a:ext>
                </a:extLst>
              </a:tr>
            </a:tbl>
          </a:graphicData>
        </a:graphic>
      </p:graphicFrame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BA62320-A8B4-49DF-5FB7-708D3D1AE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521418"/>
              </p:ext>
            </p:extLst>
          </p:nvPr>
        </p:nvGraphicFramePr>
        <p:xfrm>
          <a:off x="7507144" y="1053821"/>
          <a:ext cx="4057149" cy="3780000"/>
        </p:xfrm>
        <a:graphic>
          <a:graphicData uri="http://schemas.openxmlformats.org/drawingml/2006/table">
            <a:tbl>
              <a:tblPr/>
              <a:tblGrid>
                <a:gridCol w="709149">
                  <a:extLst>
                    <a:ext uri="{9D8B030D-6E8A-4147-A177-3AD203B41FA5}">
                      <a16:colId xmlns:a16="http://schemas.microsoft.com/office/drawing/2014/main" val="4185401497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821815413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139048867"/>
                    </a:ext>
                  </a:extLst>
                </a:gridCol>
              </a:tblGrid>
              <a:tr h="391092"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30894"/>
                  </a:ext>
                </a:extLst>
              </a:tr>
              <a:tr h="56481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&lt;50 years</a:t>
                      </a: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104011"/>
                  </a:ext>
                </a:extLst>
              </a:tr>
              <a:tr h="564818">
                <a:tc>
                  <a:txBody>
                    <a:bodyPr/>
                    <a:lstStyle/>
                    <a:p>
                      <a:endParaRPr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≥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50 years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584790"/>
                  </a:ext>
                </a:extLst>
              </a:tr>
              <a:tr h="56481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BMI</a:t>
                      </a:r>
                    </a:p>
                  </a:txBody>
                  <a:tcPr marL="7621" marR="7621" marT="7621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&lt;25 kg/m</a:t>
                      </a:r>
                      <a:r>
                        <a:rPr lang="en-US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1" marR="7621" marT="762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520081"/>
                  </a:ext>
                </a:extLst>
              </a:tr>
              <a:tr h="564818">
                <a:tc>
                  <a:txBody>
                    <a:bodyPr/>
                    <a:lstStyle/>
                    <a:p>
                      <a:endParaRPr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≥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25 kg/m</a:t>
                      </a:r>
                      <a:r>
                        <a:rPr lang="en-US" altLang="ja-JP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lang="en-US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7621" marR="7621" marT="762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371539"/>
                  </a:ext>
                </a:extLst>
              </a:tr>
              <a:tr h="56481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Change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in BMI</a:t>
                      </a: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≤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0 %</a:t>
                      </a: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401764"/>
                  </a:ext>
                </a:extLst>
              </a:tr>
              <a:tr h="564818">
                <a:tc>
                  <a:txBody>
                    <a:bodyPr/>
                    <a:lstStyle/>
                    <a:p>
                      <a:endParaRPr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 &gt;0 %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7621" marR="7621" marT="762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858557"/>
                  </a:ext>
                </a:extLst>
              </a:tr>
            </a:tbl>
          </a:graphicData>
        </a:graphic>
      </p:graphicFrame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ED422A8-EE40-CD34-0F31-EC5EBE42531E}"/>
              </a:ext>
            </a:extLst>
          </p:cNvPr>
          <p:cNvGrpSpPr>
            <a:grpSpLocks/>
          </p:cNvGrpSpPr>
          <p:nvPr/>
        </p:nvGrpSpPr>
        <p:grpSpPr>
          <a:xfrm>
            <a:off x="8800144" y="1374283"/>
            <a:ext cx="2952000" cy="3816000"/>
            <a:chOff x="2546717" y="1088317"/>
            <a:chExt cx="3960000" cy="3570492"/>
          </a:xfrm>
        </p:grpSpPr>
        <p:graphicFrame>
          <p:nvGraphicFramePr>
            <p:cNvPr id="4" name="グラフ 3">
              <a:extLst>
                <a:ext uri="{FF2B5EF4-FFF2-40B4-BE49-F238E27FC236}">
                  <a16:creationId xmlns:a16="http://schemas.microsoft.com/office/drawing/2014/main" id="{29FB41DA-1135-F385-41F1-8F52C6CB4D6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546717" y="1088317"/>
            <a:ext cx="3960000" cy="35704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2B74AB8B-02D0-58FD-F145-3792B4FBE08F}"/>
                </a:ext>
              </a:extLst>
            </p:cNvPr>
            <p:cNvSpPr/>
            <p:nvPr/>
          </p:nvSpPr>
          <p:spPr>
            <a:xfrm>
              <a:off x="4067415" y="1423631"/>
              <a:ext cx="144878" cy="9363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00"/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89C7796D-9B0B-B30F-13D5-F39FE6C9DE9B}"/>
                </a:ext>
              </a:extLst>
            </p:cNvPr>
            <p:cNvSpPr/>
            <p:nvPr/>
          </p:nvSpPr>
          <p:spPr>
            <a:xfrm>
              <a:off x="4795581" y="1936559"/>
              <a:ext cx="144878" cy="936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00"/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3486A762-9C3E-7688-05FF-8AAAF7559AF8}"/>
                </a:ext>
              </a:extLst>
            </p:cNvPr>
            <p:cNvSpPr/>
            <p:nvPr/>
          </p:nvSpPr>
          <p:spPr>
            <a:xfrm>
              <a:off x="4713936" y="2459076"/>
              <a:ext cx="144878" cy="936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00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4665BCC2-C8B7-6628-C352-6A6753FED870}"/>
                </a:ext>
              </a:extLst>
            </p:cNvPr>
            <p:cNvSpPr/>
            <p:nvPr/>
          </p:nvSpPr>
          <p:spPr>
            <a:xfrm>
              <a:off x="4354708" y="2969012"/>
              <a:ext cx="144878" cy="9704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00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209295FC-DB38-9C1B-C063-A5BC5E60CA1D}"/>
                </a:ext>
              </a:extLst>
            </p:cNvPr>
            <p:cNvSpPr/>
            <p:nvPr/>
          </p:nvSpPr>
          <p:spPr>
            <a:xfrm>
              <a:off x="4626853" y="3492027"/>
              <a:ext cx="144878" cy="9363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00"/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4C8B69E-5F5E-1420-048B-B1FF98D81A01}"/>
                </a:ext>
              </a:extLst>
            </p:cNvPr>
            <p:cNvSpPr/>
            <p:nvPr/>
          </p:nvSpPr>
          <p:spPr>
            <a:xfrm>
              <a:off x="4409138" y="3994584"/>
              <a:ext cx="144878" cy="9363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00"/>
            </a:p>
          </p:txBody>
        </p: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4349861C-7041-1A65-42F1-1BDFDE20363F}"/>
                </a:ext>
              </a:extLst>
            </p:cNvPr>
            <p:cNvCxnSpPr/>
            <p:nvPr/>
          </p:nvCxnSpPr>
          <p:spPr>
            <a:xfrm>
              <a:off x="5184813" y="1182520"/>
              <a:ext cx="0" cy="31618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6B1C2E3-17C8-A5F2-7E20-D8873C3E1DD3}"/>
              </a:ext>
            </a:extLst>
          </p:cNvPr>
          <p:cNvSpPr txBox="1"/>
          <p:nvPr/>
        </p:nvSpPr>
        <p:spPr>
          <a:xfrm>
            <a:off x="9463853" y="1151473"/>
            <a:ext cx="2097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Adjusted</a:t>
            </a:r>
            <a:r>
              <a:rPr kumimoji="1" lang="ja-JP" alt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1" lang="en-US" altLang="ja-JP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HR (95% CI)</a:t>
            </a:r>
            <a:endParaRPr kumimoji="1" lang="ja-JP" altLang="en-US" sz="12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明朝" panose="02020600040205080304" pitchFamily="18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AEA52B-8229-1E50-42B8-1DCAC168F630}"/>
              </a:ext>
            </a:extLst>
          </p:cNvPr>
          <p:cNvSpPr txBox="1"/>
          <p:nvPr/>
        </p:nvSpPr>
        <p:spPr>
          <a:xfrm>
            <a:off x="3375923" y="5922295"/>
            <a:ext cx="8496000" cy="841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altLang="ja-JP" sz="1500" b="1" dirty="0">
                <a:latin typeface="Arial" panose="020B0604020202020204" pitchFamily="34" charset="0"/>
                <a:cs typeface="Arial" panose="020B0604020202020204" pitchFamily="34" charset="0"/>
              </a:rPr>
              <a:t>Diabetes remission decreased the risk of CVD by approximately 30%.</a:t>
            </a:r>
          </a:p>
          <a:p>
            <a:pPr marL="285750" indent="-285750">
              <a:lnSpc>
                <a:spcPts val="2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altLang="ja-JP" sz="1500" b="1" dirty="0">
                <a:latin typeface="Arial" panose="020B0604020202020204" pitchFamily="34" charset="0"/>
                <a:cs typeface="Arial" panose="020B0604020202020204" pitchFamily="34" charset="0"/>
              </a:rPr>
              <a:t>Younger and higher BMI were more likely to decrease CVD risk upon diabetes remission.</a:t>
            </a:r>
          </a:p>
          <a:p>
            <a:pPr marL="285750" indent="-285750">
              <a:lnSpc>
                <a:spcPts val="2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altLang="ja-JP" sz="1500" b="1" dirty="0">
                <a:latin typeface="Arial" panose="020B0604020202020204" pitchFamily="34" charset="0"/>
                <a:cs typeface="Arial" panose="020B0604020202020204" pitchFamily="34" charset="0"/>
              </a:rPr>
              <a:t>Weight loss did not always essential for reducing CVD risk following diabetes remission.</a:t>
            </a:r>
            <a:endParaRPr lang="ja-JP" alt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4D09501-30C3-6362-4824-2BF5FA6116E7}"/>
              </a:ext>
            </a:extLst>
          </p:cNvPr>
          <p:cNvSpPr txBox="1"/>
          <p:nvPr/>
        </p:nvSpPr>
        <p:spPr>
          <a:xfrm>
            <a:off x="625437" y="704124"/>
            <a:ext cx="1915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0070C0"/>
                </a:solidFill>
              </a:rPr>
              <a:t>POPULATION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46DEED3-EBF3-17D0-1BC9-C652F20B850D}"/>
              </a:ext>
            </a:extLst>
          </p:cNvPr>
          <p:cNvSpPr txBox="1"/>
          <p:nvPr/>
        </p:nvSpPr>
        <p:spPr>
          <a:xfrm>
            <a:off x="3375924" y="5603493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C00000"/>
                </a:solidFill>
              </a:rPr>
              <a:t>FINDINGS</a:t>
            </a:r>
            <a:endParaRPr kumimoji="1" lang="ja-JP" altLang="en-US" sz="2000" b="1" dirty="0">
              <a:solidFill>
                <a:srgbClr val="C00000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514D762-2784-1FEE-1FF0-4BB53C954A2E}"/>
              </a:ext>
            </a:extLst>
          </p:cNvPr>
          <p:cNvSpPr txBox="1"/>
          <p:nvPr/>
        </p:nvSpPr>
        <p:spPr>
          <a:xfrm>
            <a:off x="3375924" y="704124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0070C0"/>
                </a:solidFill>
              </a:rPr>
              <a:t>RESULTS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5F2ECB9-10E0-194D-53F7-9D705A603041}"/>
              </a:ext>
            </a:extLst>
          </p:cNvPr>
          <p:cNvSpPr txBox="1"/>
          <p:nvPr/>
        </p:nvSpPr>
        <p:spPr>
          <a:xfrm>
            <a:off x="0" y="3344"/>
            <a:ext cx="12192000" cy="576000"/>
          </a:xfrm>
          <a:prstGeom prst="rect">
            <a:avLst/>
          </a:prstGeom>
          <a:solidFill>
            <a:srgbClr val="00206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altLang="ja-JP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Diabetes Remission on the Incidence of Cardiovascular Disease </a:t>
            </a:r>
            <a:endParaRPr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29F1AF5-2F44-53C6-FF11-C629960B9D4B}"/>
              </a:ext>
            </a:extLst>
          </p:cNvPr>
          <p:cNvSpPr txBox="1"/>
          <p:nvPr/>
        </p:nvSpPr>
        <p:spPr>
          <a:xfrm>
            <a:off x="10296494" y="5237239"/>
            <a:ext cx="1695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Ref: no remission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5D2EF1EA-D29A-D8CE-FF42-8A78FDF98879}"/>
              </a:ext>
            </a:extLst>
          </p:cNvPr>
          <p:cNvCxnSpPr/>
          <p:nvPr/>
        </p:nvCxnSpPr>
        <p:spPr>
          <a:xfrm>
            <a:off x="3137011" y="751223"/>
            <a:ext cx="0" cy="59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38D56B5-FCF7-ADBF-DD60-8772DC682DC4}"/>
              </a:ext>
            </a:extLst>
          </p:cNvPr>
          <p:cNvSpPr txBox="1"/>
          <p:nvPr/>
        </p:nvSpPr>
        <p:spPr>
          <a:xfrm>
            <a:off x="3424449" y="1043102"/>
            <a:ext cx="1656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Incidence</a:t>
            </a:r>
            <a:r>
              <a:rPr kumimoji="1" lang="ja-JP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kumimoji="1" lang="ja-JP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CVD</a:t>
            </a:r>
            <a:endParaRPr kumimoji="1" lang="ja-JP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360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7fea5cdc-7817-43d0-bb2a-e237af1c63c6}" enabled="0" method="" siteId="{7fea5cdc-7817-43d0-bb2a-e237af1c63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148</Words>
  <Application>Microsoft Office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Times New Roman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島山 千弥</dc:creator>
  <cp:lastModifiedBy>島山 千弥</cp:lastModifiedBy>
  <cp:revision>2</cp:revision>
  <dcterms:created xsi:type="dcterms:W3CDTF">2024-10-23T00:23:48Z</dcterms:created>
  <dcterms:modified xsi:type="dcterms:W3CDTF">2024-11-01T05:58:41Z</dcterms:modified>
</cp:coreProperties>
</file>