
<file path=[Content_Types].xml><?xml version="1.0" encoding="utf-8"?>
<Types xmlns="http://schemas.openxmlformats.org/package/2006/content-types">
  <Default Extension="jpeg" ContentType="image/jpeg"/>
  <Default Extension="rels" ContentType="application/vnd.openxmlformats-package.relationships+xml"/>
  <Default Extension="ti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964"/>
  </p:normalViewPr>
  <p:slideViewPr>
    <p:cSldViewPr snapToGrid="0" snapToObjects="1">
      <p:cViewPr varScale="1">
        <p:scale>
          <a:sx n="116" d="100"/>
          <a:sy n="116" d="100"/>
        </p:scale>
        <p:origin x="41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181C6-4552-8745-B5B9-70702BDBF2A7}"/>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7B26CE6D-B22A-1F42-9564-1A40EF4319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8CFA12D-4CDD-804F-A733-52403F88F768}"/>
              </a:ext>
            </a:extLst>
          </p:cNvPr>
          <p:cNvSpPr>
            <a:spLocks noGrp="1"/>
          </p:cNvSpPr>
          <p:nvPr>
            <p:ph type="dt" sz="half" idx="10"/>
          </p:nvPr>
        </p:nvSpPr>
        <p:spPr/>
        <p:txBody>
          <a:bodyPr/>
          <a:lstStyle/>
          <a:p>
            <a:fld id="{B15A4D40-15A8-974B-B924-03269EDFB7AA}" type="datetimeFigureOut">
              <a:rPr lang="en-US" smtClean="0"/>
              <a:t>5/17/21</a:t>
            </a:fld>
            <a:endParaRPr lang="en-US"/>
          </a:p>
        </p:txBody>
      </p:sp>
      <p:sp>
        <p:nvSpPr>
          <p:cNvPr id="5" name="Footer Placeholder 4">
            <a:extLst>
              <a:ext uri="{FF2B5EF4-FFF2-40B4-BE49-F238E27FC236}">
                <a16:creationId xmlns:a16="http://schemas.microsoft.com/office/drawing/2014/main" id="{546A3326-C86C-AC48-92D1-5E0EE117FF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8A3B2B-324F-5948-A8E3-7C18A1F567D4}"/>
              </a:ext>
            </a:extLst>
          </p:cNvPr>
          <p:cNvSpPr>
            <a:spLocks noGrp="1"/>
          </p:cNvSpPr>
          <p:nvPr>
            <p:ph type="sldNum" sz="quarter" idx="12"/>
          </p:nvPr>
        </p:nvSpPr>
        <p:spPr/>
        <p:txBody>
          <a:bodyPr/>
          <a:lstStyle/>
          <a:p>
            <a:fld id="{598E79C1-E5E1-6B4B-B4D3-5CDB7BE4C62E}" type="slidenum">
              <a:rPr lang="en-US" smtClean="0"/>
              <a:t>‹#›</a:t>
            </a:fld>
            <a:endParaRPr lang="en-US"/>
          </a:p>
        </p:txBody>
      </p:sp>
    </p:spTree>
    <p:extLst>
      <p:ext uri="{BB962C8B-B14F-4D97-AF65-F5344CB8AC3E}">
        <p14:creationId xmlns:p14="http://schemas.microsoft.com/office/powerpoint/2010/main" val="664760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A62BE-3A47-1145-A3AD-1E0AA460E4DC}"/>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6A0B00A-D9B8-0E4D-87A1-AB3590C2D22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CAF6AD4B-88C2-A540-82CC-5746B219CE56}"/>
              </a:ext>
            </a:extLst>
          </p:cNvPr>
          <p:cNvSpPr>
            <a:spLocks noGrp="1"/>
          </p:cNvSpPr>
          <p:nvPr>
            <p:ph type="dt" sz="half" idx="10"/>
          </p:nvPr>
        </p:nvSpPr>
        <p:spPr/>
        <p:txBody>
          <a:bodyPr/>
          <a:lstStyle/>
          <a:p>
            <a:fld id="{B15A4D40-15A8-974B-B924-03269EDFB7AA}" type="datetimeFigureOut">
              <a:rPr lang="en-US" smtClean="0"/>
              <a:t>5/17/21</a:t>
            </a:fld>
            <a:endParaRPr lang="en-US"/>
          </a:p>
        </p:txBody>
      </p:sp>
      <p:sp>
        <p:nvSpPr>
          <p:cNvPr id="5" name="Footer Placeholder 4">
            <a:extLst>
              <a:ext uri="{FF2B5EF4-FFF2-40B4-BE49-F238E27FC236}">
                <a16:creationId xmlns:a16="http://schemas.microsoft.com/office/drawing/2014/main" id="{EE7C46E5-D71D-E64F-B636-658CC5527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105BF-95AF-E348-AC1A-1AB7B2E3FE1C}"/>
              </a:ext>
            </a:extLst>
          </p:cNvPr>
          <p:cNvSpPr>
            <a:spLocks noGrp="1"/>
          </p:cNvSpPr>
          <p:nvPr>
            <p:ph type="sldNum" sz="quarter" idx="12"/>
          </p:nvPr>
        </p:nvSpPr>
        <p:spPr/>
        <p:txBody>
          <a:bodyPr/>
          <a:lstStyle/>
          <a:p>
            <a:fld id="{598E79C1-E5E1-6B4B-B4D3-5CDB7BE4C62E}" type="slidenum">
              <a:rPr lang="en-US" smtClean="0"/>
              <a:t>‹#›</a:t>
            </a:fld>
            <a:endParaRPr lang="en-US"/>
          </a:p>
        </p:txBody>
      </p:sp>
    </p:spTree>
    <p:extLst>
      <p:ext uri="{BB962C8B-B14F-4D97-AF65-F5344CB8AC3E}">
        <p14:creationId xmlns:p14="http://schemas.microsoft.com/office/powerpoint/2010/main" val="2325773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420530-7C6C-8644-9E36-993DB5836595}"/>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6E88511-A79B-2E4A-9265-9BD2FA7686A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D5607F8-75F3-A941-9D91-0B63C3DB711B}"/>
              </a:ext>
            </a:extLst>
          </p:cNvPr>
          <p:cNvSpPr>
            <a:spLocks noGrp="1"/>
          </p:cNvSpPr>
          <p:nvPr>
            <p:ph type="dt" sz="half" idx="10"/>
          </p:nvPr>
        </p:nvSpPr>
        <p:spPr/>
        <p:txBody>
          <a:bodyPr/>
          <a:lstStyle/>
          <a:p>
            <a:fld id="{B15A4D40-15A8-974B-B924-03269EDFB7AA}" type="datetimeFigureOut">
              <a:rPr lang="en-US" smtClean="0"/>
              <a:t>5/17/21</a:t>
            </a:fld>
            <a:endParaRPr lang="en-US"/>
          </a:p>
        </p:txBody>
      </p:sp>
      <p:sp>
        <p:nvSpPr>
          <p:cNvPr id="5" name="Footer Placeholder 4">
            <a:extLst>
              <a:ext uri="{FF2B5EF4-FFF2-40B4-BE49-F238E27FC236}">
                <a16:creationId xmlns:a16="http://schemas.microsoft.com/office/drawing/2014/main" id="{E2E9E15D-193D-F04B-B427-44B78C470D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D50094-D70D-0C44-A6DE-37CCD3729469}"/>
              </a:ext>
            </a:extLst>
          </p:cNvPr>
          <p:cNvSpPr>
            <a:spLocks noGrp="1"/>
          </p:cNvSpPr>
          <p:nvPr>
            <p:ph type="sldNum" sz="quarter" idx="12"/>
          </p:nvPr>
        </p:nvSpPr>
        <p:spPr/>
        <p:txBody>
          <a:bodyPr/>
          <a:lstStyle/>
          <a:p>
            <a:fld id="{598E79C1-E5E1-6B4B-B4D3-5CDB7BE4C62E}" type="slidenum">
              <a:rPr lang="en-US" smtClean="0"/>
              <a:t>‹#›</a:t>
            </a:fld>
            <a:endParaRPr lang="en-US"/>
          </a:p>
        </p:txBody>
      </p:sp>
    </p:spTree>
    <p:extLst>
      <p:ext uri="{BB962C8B-B14F-4D97-AF65-F5344CB8AC3E}">
        <p14:creationId xmlns:p14="http://schemas.microsoft.com/office/powerpoint/2010/main" val="3659583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C1E2E-15EF-2048-926B-564BE1A3571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E06996A-1281-CB4F-8691-EC5FB45B143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8280F45-CFA9-624B-AD40-C30C780267BF}"/>
              </a:ext>
            </a:extLst>
          </p:cNvPr>
          <p:cNvSpPr>
            <a:spLocks noGrp="1"/>
          </p:cNvSpPr>
          <p:nvPr>
            <p:ph type="dt" sz="half" idx="10"/>
          </p:nvPr>
        </p:nvSpPr>
        <p:spPr/>
        <p:txBody>
          <a:bodyPr/>
          <a:lstStyle/>
          <a:p>
            <a:fld id="{B15A4D40-15A8-974B-B924-03269EDFB7AA}" type="datetimeFigureOut">
              <a:rPr lang="en-US" smtClean="0"/>
              <a:t>5/17/21</a:t>
            </a:fld>
            <a:endParaRPr lang="en-US"/>
          </a:p>
        </p:txBody>
      </p:sp>
      <p:sp>
        <p:nvSpPr>
          <p:cNvPr id="5" name="Footer Placeholder 4">
            <a:extLst>
              <a:ext uri="{FF2B5EF4-FFF2-40B4-BE49-F238E27FC236}">
                <a16:creationId xmlns:a16="http://schemas.microsoft.com/office/drawing/2014/main" id="{8B46E301-6676-3543-8DD2-710CDED9A3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5EB094-2607-9142-B98D-C6FF79386386}"/>
              </a:ext>
            </a:extLst>
          </p:cNvPr>
          <p:cNvSpPr>
            <a:spLocks noGrp="1"/>
          </p:cNvSpPr>
          <p:nvPr>
            <p:ph type="sldNum" sz="quarter" idx="12"/>
          </p:nvPr>
        </p:nvSpPr>
        <p:spPr/>
        <p:txBody>
          <a:bodyPr/>
          <a:lstStyle/>
          <a:p>
            <a:fld id="{598E79C1-E5E1-6B4B-B4D3-5CDB7BE4C62E}" type="slidenum">
              <a:rPr lang="en-US" smtClean="0"/>
              <a:t>‹#›</a:t>
            </a:fld>
            <a:endParaRPr lang="en-US"/>
          </a:p>
        </p:txBody>
      </p:sp>
    </p:spTree>
    <p:extLst>
      <p:ext uri="{BB962C8B-B14F-4D97-AF65-F5344CB8AC3E}">
        <p14:creationId xmlns:p14="http://schemas.microsoft.com/office/powerpoint/2010/main" val="690500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45512-2AAC-974E-864B-862062B1E56F}"/>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673DB37-BA8B-5F4F-BFC7-E285CF1D7A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C5435552-342F-9349-8F4E-AF987FE4108C}"/>
              </a:ext>
            </a:extLst>
          </p:cNvPr>
          <p:cNvSpPr>
            <a:spLocks noGrp="1"/>
          </p:cNvSpPr>
          <p:nvPr>
            <p:ph type="dt" sz="half" idx="10"/>
          </p:nvPr>
        </p:nvSpPr>
        <p:spPr/>
        <p:txBody>
          <a:bodyPr/>
          <a:lstStyle/>
          <a:p>
            <a:fld id="{B15A4D40-15A8-974B-B924-03269EDFB7AA}" type="datetimeFigureOut">
              <a:rPr lang="en-US" smtClean="0"/>
              <a:t>5/17/21</a:t>
            </a:fld>
            <a:endParaRPr lang="en-US"/>
          </a:p>
        </p:txBody>
      </p:sp>
      <p:sp>
        <p:nvSpPr>
          <p:cNvPr id="5" name="Footer Placeholder 4">
            <a:extLst>
              <a:ext uri="{FF2B5EF4-FFF2-40B4-BE49-F238E27FC236}">
                <a16:creationId xmlns:a16="http://schemas.microsoft.com/office/drawing/2014/main" id="{A8A9F963-AC51-FD4A-BC3C-B8E46753E5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2E33A1-B64E-BF4B-A66D-D076EE11650B}"/>
              </a:ext>
            </a:extLst>
          </p:cNvPr>
          <p:cNvSpPr>
            <a:spLocks noGrp="1"/>
          </p:cNvSpPr>
          <p:nvPr>
            <p:ph type="sldNum" sz="quarter" idx="12"/>
          </p:nvPr>
        </p:nvSpPr>
        <p:spPr/>
        <p:txBody>
          <a:bodyPr/>
          <a:lstStyle/>
          <a:p>
            <a:fld id="{598E79C1-E5E1-6B4B-B4D3-5CDB7BE4C62E}" type="slidenum">
              <a:rPr lang="en-US" smtClean="0"/>
              <a:t>‹#›</a:t>
            </a:fld>
            <a:endParaRPr lang="en-US"/>
          </a:p>
        </p:txBody>
      </p:sp>
    </p:spTree>
    <p:extLst>
      <p:ext uri="{BB962C8B-B14F-4D97-AF65-F5344CB8AC3E}">
        <p14:creationId xmlns:p14="http://schemas.microsoft.com/office/powerpoint/2010/main" val="389805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7429C-A520-8346-833F-3BD051771A4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1C479B1-67A8-A843-84B9-E64B8560BC1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21BE9C04-2199-F34D-AF62-F6114148554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A0832CAA-EEE4-CD4A-B8D0-1547E7D65A54}"/>
              </a:ext>
            </a:extLst>
          </p:cNvPr>
          <p:cNvSpPr>
            <a:spLocks noGrp="1"/>
          </p:cNvSpPr>
          <p:nvPr>
            <p:ph type="dt" sz="half" idx="10"/>
          </p:nvPr>
        </p:nvSpPr>
        <p:spPr/>
        <p:txBody>
          <a:bodyPr/>
          <a:lstStyle/>
          <a:p>
            <a:fld id="{B15A4D40-15A8-974B-B924-03269EDFB7AA}" type="datetimeFigureOut">
              <a:rPr lang="en-US" smtClean="0"/>
              <a:t>5/17/21</a:t>
            </a:fld>
            <a:endParaRPr lang="en-US"/>
          </a:p>
        </p:txBody>
      </p:sp>
      <p:sp>
        <p:nvSpPr>
          <p:cNvPr id="6" name="Footer Placeholder 5">
            <a:extLst>
              <a:ext uri="{FF2B5EF4-FFF2-40B4-BE49-F238E27FC236}">
                <a16:creationId xmlns:a16="http://schemas.microsoft.com/office/drawing/2014/main" id="{1D570361-C170-4342-9AF8-E82FA19687E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0E2F78-A891-5847-AD1D-191A11FA6345}"/>
              </a:ext>
            </a:extLst>
          </p:cNvPr>
          <p:cNvSpPr>
            <a:spLocks noGrp="1"/>
          </p:cNvSpPr>
          <p:nvPr>
            <p:ph type="sldNum" sz="quarter" idx="12"/>
          </p:nvPr>
        </p:nvSpPr>
        <p:spPr/>
        <p:txBody>
          <a:bodyPr/>
          <a:lstStyle/>
          <a:p>
            <a:fld id="{598E79C1-E5E1-6B4B-B4D3-5CDB7BE4C62E}" type="slidenum">
              <a:rPr lang="en-US" smtClean="0"/>
              <a:t>‹#›</a:t>
            </a:fld>
            <a:endParaRPr lang="en-US"/>
          </a:p>
        </p:txBody>
      </p:sp>
    </p:spTree>
    <p:extLst>
      <p:ext uri="{BB962C8B-B14F-4D97-AF65-F5344CB8AC3E}">
        <p14:creationId xmlns:p14="http://schemas.microsoft.com/office/powerpoint/2010/main" val="2216474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248F6-6229-E446-BCF9-DC099703848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75A5D949-3760-6F44-BF44-D97EB936A0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C10C5B64-E8D1-3840-9EF6-6531CF2E8B2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82BD4D9-F650-B940-BDFD-FE54EFD5F13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D3122D3-31D9-BE40-ADF4-40962F2501EC}"/>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4217DEC-228B-EF40-9FA1-911F0CEFC10A}"/>
              </a:ext>
            </a:extLst>
          </p:cNvPr>
          <p:cNvSpPr>
            <a:spLocks noGrp="1"/>
          </p:cNvSpPr>
          <p:nvPr>
            <p:ph type="dt" sz="half" idx="10"/>
          </p:nvPr>
        </p:nvSpPr>
        <p:spPr/>
        <p:txBody>
          <a:bodyPr/>
          <a:lstStyle/>
          <a:p>
            <a:fld id="{B15A4D40-15A8-974B-B924-03269EDFB7AA}" type="datetimeFigureOut">
              <a:rPr lang="en-US" smtClean="0"/>
              <a:t>5/17/21</a:t>
            </a:fld>
            <a:endParaRPr lang="en-US"/>
          </a:p>
        </p:txBody>
      </p:sp>
      <p:sp>
        <p:nvSpPr>
          <p:cNvPr id="8" name="Footer Placeholder 7">
            <a:extLst>
              <a:ext uri="{FF2B5EF4-FFF2-40B4-BE49-F238E27FC236}">
                <a16:creationId xmlns:a16="http://schemas.microsoft.com/office/drawing/2014/main" id="{981935DD-EB63-2543-8879-09859172902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0BC7447-0737-5A42-84C3-FC5342F82FC4}"/>
              </a:ext>
            </a:extLst>
          </p:cNvPr>
          <p:cNvSpPr>
            <a:spLocks noGrp="1"/>
          </p:cNvSpPr>
          <p:nvPr>
            <p:ph type="sldNum" sz="quarter" idx="12"/>
          </p:nvPr>
        </p:nvSpPr>
        <p:spPr/>
        <p:txBody>
          <a:bodyPr/>
          <a:lstStyle/>
          <a:p>
            <a:fld id="{598E79C1-E5E1-6B4B-B4D3-5CDB7BE4C62E}" type="slidenum">
              <a:rPr lang="en-US" smtClean="0"/>
              <a:t>‹#›</a:t>
            </a:fld>
            <a:endParaRPr lang="en-US"/>
          </a:p>
        </p:txBody>
      </p:sp>
    </p:spTree>
    <p:extLst>
      <p:ext uri="{BB962C8B-B14F-4D97-AF65-F5344CB8AC3E}">
        <p14:creationId xmlns:p14="http://schemas.microsoft.com/office/powerpoint/2010/main" val="2403751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249FC2-1C88-164B-A090-1098C2D0D3ED}"/>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CF1ADD59-A933-724F-ABE4-0B12BC8FD5AB}"/>
              </a:ext>
            </a:extLst>
          </p:cNvPr>
          <p:cNvSpPr>
            <a:spLocks noGrp="1"/>
          </p:cNvSpPr>
          <p:nvPr>
            <p:ph type="dt" sz="half" idx="10"/>
          </p:nvPr>
        </p:nvSpPr>
        <p:spPr/>
        <p:txBody>
          <a:bodyPr/>
          <a:lstStyle/>
          <a:p>
            <a:fld id="{B15A4D40-15A8-974B-B924-03269EDFB7AA}" type="datetimeFigureOut">
              <a:rPr lang="en-US" smtClean="0"/>
              <a:t>5/17/21</a:t>
            </a:fld>
            <a:endParaRPr lang="en-US"/>
          </a:p>
        </p:txBody>
      </p:sp>
      <p:sp>
        <p:nvSpPr>
          <p:cNvPr id="4" name="Footer Placeholder 3">
            <a:extLst>
              <a:ext uri="{FF2B5EF4-FFF2-40B4-BE49-F238E27FC236}">
                <a16:creationId xmlns:a16="http://schemas.microsoft.com/office/drawing/2014/main" id="{0BDBDEB7-9631-3A48-857F-E8BA717DC5A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3866295-D941-5C4E-B406-D366C0A18783}"/>
              </a:ext>
            </a:extLst>
          </p:cNvPr>
          <p:cNvSpPr>
            <a:spLocks noGrp="1"/>
          </p:cNvSpPr>
          <p:nvPr>
            <p:ph type="sldNum" sz="quarter" idx="12"/>
          </p:nvPr>
        </p:nvSpPr>
        <p:spPr/>
        <p:txBody>
          <a:bodyPr/>
          <a:lstStyle/>
          <a:p>
            <a:fld id="{598E79C1-E5E1-6B4B-B4D3-5CDB7BE4C62E}" type="slidenum">
              <a:rPr lang="en-US" smtClean="0"/>
              <a:t>‹#›</a:t>
            </a:fld>
            <a:endParaRPr lang="en-US"/>
          </a:p>
        </p:txBody>
      </p:sp>
    </p:spTree>
    <p:extLst>
      <p:ext uri="{BB962C8B-B14F-4D97-AF65-F5344CB8AC3E}">
        <p14:creationId xmlns:p14="http://schemas.microsoft.com/office/powerpoint/2010/main" val="2907353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F2EAEA-ABDF-3A4B-BABC-0BA8DAD091F2}"/>
              </a:ext>
            </a:extLst>
          </p:cNvPr>
          <p:cNvSpPr>
            <a:spLocks noGrp="1"/>
          </p:cNvSpPr>
          <p:nvPr>
            <p:ph type="dt" sz="half" idx="10"/>
          </p:nvPr>
        </p:nvSpPr>
        <p:spPr/>
        <p:txBody>
          <a:bodyPr/>
          <a:lstStyle/>
          <a:p>
            <a:fld id="{B15A4D40-15A8-974B-B924-03269EDFB7AA}" type="datetimeFigureOut">
              <a:rPr lang="en-US" smtClean="0"/>
              <a:t>5/17/21</a:t>
            </a:fld>
            <a:endParaRPr lang="en-US"/>
          </a:p>
        </p:txBody>
      </p:sp>
      <p:sp>
        <p:nvSpPr>
          <p:cNvPr id="3" name="Footer Placeholder 2">
            <a:extLst>
              <a:ext uri="{FF2B5EF4-FFF2-40B4-BE49-F238E27FC236}">
                <a16:creationId xmlns:a16="http://schemas.microsoft.com/office/drawing/2014/main" id="{14B1174A-B76B-0A42-948C-F91772474C5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F214137-2B51-C845-94E3-7407C1257C22}"/>
              </a:ext>
            </a:extLst>
          </p:cNvPr>
          <p:cNvSpPr>
            <a:spLocks noGrp="1"/>
          </p:cNvSpPr>
          <p:nvPr>
            <p:ph type="sldNum" sz="quarter" idx="12"/>
          </p:nvPr>
        </p:nvSpPr>
        <p:spPr/>
        <p:txBody>
          <a:bodyPr/>
          <a:lstStyle/>
          <a:p>
            <a:fld id="{598E79C1-E5E1-6B4B-B4D3-5CDB7BE4C62E}" type="slidenum">
              <a:rPr lang="en-US" smtClean="0"/>
              <a:t>‹#›</a:t>
            </a:fld>
            <a:endParaRPr lang="en-US"/>
          </a:p>
        </p:txBody>
      </p:sp>
    </p:spTree>
    <p:extLst>
      <p:ext uri="{BB962C8B-B14F-4D97-AF65-F5344CB8AC3E}">
        <p14:creationId xmlns:p14="http://schemas.microsoft.com/office/powerpoint/2010/main" val="2115564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D1A8B-D39D-3E45-A5BD-F72F6EB9BB4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AB20CFB9-CB6A-F14A-B4A6-ECA495B656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28A15E7F-833B-AC48-BCDF-61731E143D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5795AB6-604D-B241-B0AE-114EFAFFD6EB}"/>
              </a:ext>
            </a:extLst>
          </p:cNvPr>
          <p:cNvSpPr>
            <a:spLocks noGrp="1"/>
          </p:cNvSpPr>
          <p:nvPr>
            <p:ph type="dt" sz="half" idx="10"/>
          </p:nvPr>
        </p:nvSpPr>
        <p:spPr/>
        <p:txBody>
          <a:bodyPr/>
          <a:lstStyle/>
          <a:p>
            <a:fld id="{B15A4D40-15A8-974B-B924-03269EDFB7AA}" type="datetimeFigureOut">
              <a:rPr lang="en-US" smtClean="0"/>
              <a:t>5/17/21</a:t>
            </a:fld>
            <a:endParaRPr lang="en-US"/>
          </a:p>
        </p:txBody>
      </p:sp>
      <p:sp>
        <p:nvSpPr>
          <p:cNvPr id="6" name="Footer Placeholder 5">
            <a:extLst>
              <a:ext uri="{FF2B5EF4-FFF2-40B4-BE49-F238E27FC236}">
                <a16:creationId xmlns:a16="http://schemas.microsoft.com/office/drawing/2014/main" id="{EED1A8EE-CD0B-1243-A14B-DFB7353E1B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373203-5CBA-7D48-B951-9C2A64D486D4}"/>
              </a:ext>
            </a:extLst>
          </p:cNvPr>
          <p:cNvSpPr>
            <a:spLocks noGrp="1"/>
          </p:cNvSpPr>
          <p:nvPr>
            <p:ph type="sldNum" sz="quarter" idx="12"/>
          </p:nvPr>
        </p:nvSpPr>
        <p:spPr/>
        <p:txBody>
          <a:bodyPr/>
          <a:lstStyle/>
          <a:p>
            <a:fld id="{598E79C1-E5E1-6B4B-B4D3-5CDB7BE4C62E}" type="slidenum">
              <a:rPr lang="en-US" smtClean="0"/>
              <a:t>‹#›</a:t>
            </a:fld>
            <a:endParaRPr lang="en-US"/>
          </a:p>
        </p:txBody>
      </p:sp>
    </p:spTree>
    <p:extLst>
      <p:ext uri="{BB962C8B-B14F-4D97-AF65-F5344CB8AC3E}">
        <p14:creationId xmlns:p14="http://schemas.microsoft.com/office/powerpoint/2010/main" val="603312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5D055-A662-CD40-80AB-A6E52862830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8568B856-C55D-E745-930A-C3707C0F98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AA56F2E-4568-9645-AB8A-B7DC944123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3ABBC5D-04AC-4241-8648-C52607803F54}"/>
              </a:ext>
            </a:extLst>
          </p:cNvPr>
          <p:cNvSpPr>
            <a:spLocks noGrp="1"/>
          </p:cNvSpPr>
          <p:nvPr>
            <p:ph type="dt" sz="half" idx="10"/>
          </p:nvPr>
        </p:nvSpPr>
        <p:spPr/>
        <p:txBody>
          <a:bodyPr/>
          <a:lstStyle/>
          <a:p>
            <a:fld id="{B15A4D40-15A8-974B-B924-03269EDFB7AA}" type="datetimeFigureOut">
              <a:rPr lang="en-US" smtClean="0"/>
              <a:t>5/17/21</a:t>
            </a:fld>
            <a:endParaRPr lang="en-US"/>
          </a:p>
        </p:txBody>
      </p:sp>
      <p:sp>
        <p:nvSpPr>
          <p:cNvPr id="6" name="Footer Placeholder 5">
            <a:extLst>
              <a:ext uri="{FF2B5EF4-FFF2-40B4-BE49-F238E27FC236}">
                <a16:creationId xmlns:a16="http://schemas.microsoft.com/office/drawing/2014/main" id="{F5553D8C-53C0-2642-8FF8-4768E5E92C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634F26-4821-F94A-9F5C-0D86AFF0F746}"/>
              </a:ext>
            </a:extLst>
          </p:cNvPr>
          <p:cNvSpPr>
            <a:spLocks noGrp="1"/>
          </p:cNvSpPr>
          <p:nvPr>
            <p:ph type="sldNum" sz="quarter" idx="12"/>
          </p:nvPr>
        </p:nvSpPr>
        <p:spPr/>
        <p:txBody>
          <a:bodyPr/>
          <a:lstStyle/>
          <a:p>
            <a:fld id="{598E79C1-E5E1-6B4B-B4D3-5CDB7BE4C62E}" type="slidenum">
              <a:rPr lang="en-US" smtClean="0"/>
              <a:t>‹#›</a:t>
            </a:fld>
            <a:endParaRPr lang="en-US"/>
          </a:p>
        </p:txBody>
      </p:sp>
    </p:spTree>
    <p:extLst>
      <p:ext uri="{BB962C8B-B14F-4D97-AF65-F5344CB8AC3E}">
        <p14:creationId xmlns:p14="http://schemas.microsoft.com/office/powerpoint/2010/main" val="886417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AD6734-B51E-B845-92CD-BFCF19E015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85B1C05-37B2-EF49-9026-206D642281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6B92076-3325-5A49-8D0B-46A2060AC1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5A4D40-15A8-974B-B924-03269EDFB7AA}" type="datetimeFigureOut">
              <a:rPr lang="en-US" smtClean="0"/>
              <a:t>5/17/21</a:t>
            </a:fld>
            <a:endParaRPr lang="en-US"/>
          </a:p>
        </p:txBody>
      </p:sp>
      <p:sp>
        <p:nvSpPr>
          <p:cNvPr id="5" name="Footer Placeholder 4">
            <a:extLst>
              <a:ext uri="{FF2B5EF4-FFF2-40B4-BE49-F238E27FC236}">
                <a16:creationId xmlns:a16="http://schemas.microsoft.com/office/drawing/2014/main" id="{553C8054-65A5-6D4E-A2FB-883A8FCFF2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44D9405-D93B-6243-BA86-6B884298FC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8E79C1-E5E1-6B4B-B4D3-5CDB7BE4C62E}" type="slidenum">
              <a:rPr lang="en-US" smtClean="0"/>
              <a:t>‹#›</a:t>
            </a:fld>
            <a:endParaRPr lang="en-US"/>
          </a:p>
        </p:txBody>
      </p:sp>
    </p:spTree>
    <p:extLst>
      <p:ext uri="{BB962C8B-B14F-4D97-AF65-F5344CB8AC3E}">
        <p14:creationId xmlns:p14="http://schemas.microsoft.com/office/powerpoint/2010/main" val="1470738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4B49BEF-B00D-5448-8512-0F6EDD264C63}"/>
              </a:ext>
            </a:extLst>
          </p:cNvPr>
          <p:cNvPicPr>
            <a:picLocks noChangeAspect="1"/>
          </p:cNvPicPr>
          <p:nvPr/>
        </p:nvPicPr>
        <p:blipFill rotWithShape="1">
          <a:blip r:embed="rId2"/>
          <a:srcRect b="52021"/>
          <a:stretch/>
        </p:blipFill>
        <p:spPr>
          <a:xfrm>
            <a:off x="1652531" y="133319"/>
            <a:ext cx="9541892" cy="2697389"/>
          </a:xfrm>
          <a:prstGeom prst="rect">
            <a:avLst/>
          </a:prstGeom>
        </p:spPr>
      </p:pic>
      <p:pic>
        <p:nvPicPr>
          <p:cNvPr id="6" name="Picture 5">
            <a:extLst>
              <a:ext uri="{FF2B5EF4-FFF2-40B4-BE49-F238E27FC236}">
                <a16:creationId xmlns:a16="http://schemas.microsoft.com/office/drawing/2014/main" id="{277058B3-9066-EA45-B1E5-0C11AE6DF137}"/>
              </a:ext>
            </a:extLst>
          </p:cNvPr>
          <p:cNvPicPr>
            <a:picLocks noChangeAspect="1"/>
          </p:cNvPicPr>
          <p:nvPr/>
        </p:nvPicPr>
        <p:blipFill rotWithShape="1">
          <a:blip r:embed="rId2"/>
          <a:srcRect t="47700" r="75563" b="1"/>
          <a:stretch/>
        </p:blipFill>
        <p:spPr>
          <a:xfrm>
            <a:off x="4147587" y="3059505"/>
            <a:ext cx="2275890" cy="2869792"/>
          </a:xfrm>
          <a:prstGeom prst="rect">
            <a:avLst/>
          </a:prstGeom>
        </p:spPr>
      </p:pic>
      <p:pic>
        <p:nvPicPr>
          <p:cNvPr id="7" name="Picture 6">
            <a:extLst>
              <a:ext uri="{FF2B5EF4-FFF2-40B4-BE49-F238E27FC236}">
                <a16:creationId xmlns:a16="http://schemas.microsoft.com/office/drawing/2014/main" id="{820A3966-DF9C-6244-A248-ED747873C0AD}"/>
              </a:ext>
            </a:extLst>
          </p:cNvPr>
          <p:cNvPicPr>
            <a:picLocks noChangeAspect="1"/>
          </p:cNvPicPr>
          <p:nvPr/>
        </p:nvPicPr>
        <p:blipFill rotWithShape="1">
          <a:blip r:embed="rId2"/>
          <a:srcRect l="71047" b="52021"/>
          <a:stretch/>
        </p:blipFill>
        <p:spPr>
          <a:xfrm>
            <a:off x="850236" y="2830708"/>
            <a:ext cx="2762677" cy="2697389"/>
          </a:xfrm>
          <a:prstGeom prst="rect">
            <a:avLst/>
          </a:prstGeom>
        </p:spPr>
      </p:pic>
      <p:sp>
        <p:nvSpPr>
          <p:cNvPr id="2" name="Rectangle 1">
            <a:extLst>
              <a:ext uri="{FF2B5EF4-FFF2-40B4-BE49-F238E27FC236}">
                <a16:creationId xmlns:a16="http://schemas.microsoft.com/office/drawing/2014/main" id="{E0136770-06EB-4248-B80E-45232F81572B}"/>
              </a:ext>
            </a:extLst>
          </p:cNvPr>
          <p:cNvSpPr/>
          <p:nvPr/>
        </p:nvSpPr>
        <p:spPr>
          <a:xfrm>
            <a:off x="7061811" y="3235816"/>
            <a:ext cx="4538949" cy="2769989"/>
          </a:xfrm>
          <a:prstGeom prst="rect">
            <a:avLst/>
          </a:prstGeom>
        </p:spPr>
        <p:txBody>
          <a:bodyPr wrap="square">
            <a:spAutoFit/>
          </a:bodyPr>
          <a:lstStyle/>
          <a:p>
            <a:pPr>
              <a:spcBef>
                <a:spcPts val="1200"/>
              </a:spcBef>
              <a:spcAft>
                <a:spcPts val="1200"/>
              </a:spcAft>
            </a:pPr>
            <a:r>
              <a:rPr lang="en-IN" sz="1200" b="1" dirty="0">
                <a:latin typeface="Times New Roman" panose="02020603050405020304" pitchFamily="18" charset="0"/>
                <a:ea typeface="Times New Roman" panose="02020603050405020304" pitchFamily="18" charset="0"/>
                <a:cs typeface="Times New Roman" panose="02020603050405020304" pitchFamily="18" charset="0"/>
              </a:rPr>
              <a:t>Supplementary Figure 2. Neutrophil gene expression differences between CLD, ACLF sterile-inflammation (without bacterial infection) and ACLF-with sepsis</a:t>
            </a:r>
            <a:endParaRPr lang="en-IN" sz="1200" dirty="0">
              <a:latin typeface="Times New Roman" panose="02020603050405020304" pitchFamily="18" charset="0"/>
              <a:ea typeface="Calibri" panose="020F0502020204030204" pitchFamily="34" charset="0"/>
              <a:cs typeface="Times New Roman" panose="02020603050405020304" pitchFamily="18" charset="0"/>
            </a:endParaRPr>
          </a:p>
          <a:p>
            <a:pPr>
              <a:spcBef>
                <a:spcPts val="1200"/>
              </a:spcBef>
              <a:spcAft>
                <a:spcPts val="1200"/>
              </a:spcAft>
            </a:pPr>
            <a:r>
              <a:rPr lang="en-IN" sz="1200" dirty="0">
                <a:latin typeface="Times New Roman" panose="02020603050405020304" pitchFamily="18" charset="0"/>
                <a:ea typeface="Times New Roman" panose="02020603050405020304" pitchFamily="18" charset="0"/>
                <a:cs typeface="Times New Roman" panose="02020603050405020304" pitchFamily="18" charset="0"/>
              </a:rPr>
              <a:t>Relative quantification of gene expression was performed using </a:t>
            </a:r>
            <a:r>
              <a:rPr lang="en-IN" sz="1200" dirty="0" err="1">
                <a:latin typeface="Times New Roman" panose="02020603050405020304" pitchFamily="18" charset="0"/>
                <a:ea typeface="Times New Roman" panose="02020603050405020304" pitchFamily="18" charset="0"/>
                <a:cs typeface="Times New Roman" panose="02020603050405020304" pitchFamily="18" charset="0"/>
              </a:rPr>
              <a:t>qRT</a:t>
            </a:r>
            <a:r>
              <a:rPr lang="en-IN" sz="1200" dirty="0">
                <a:latin typeface="Times New Roman" panose="02020603050405020304" pitchFamily="18" charset="0"/>
                <a:ea typeface="Times New Roman" panose="02020603050405020304" pitchFamily="18" charset="0"/>
                <a:cs typeface="Times New Roman" panose="02020603050405020304" pitchFamily="18" charset="0"/>
              </a:rPr>
              <a:t>-PCR. CLD was taken as calibrator group and both sterile inflammation and sepsis were taken as Test group for the calculation of relative expression and log fold change.  Expression of all genes were comparable between sepsis and sterile inflammation. Student’s t-test was performed and all comparisons between sterile inflammation and sepsis were found to be non-significant p-value (&gt;0.05) and are referred to as ‘ns’. *p- value ≤ 0.05; **p- value ≤ 0.005</a:t>
            </a:r>
            <a:endParaRPr lang="en-IN" sz="1200" dirty="0">
              <a:latin typeface="Times New Roman" panose="02020603050405020304" pitchFamily="18" charset="0"/>
              <a:ea typeface="Calibri" panose="020F0502020204030204" pitchFamily="34" charset="0"/>
              <a:cs typeface="Times New Roman" panose="02020603050405020304" pitchFamily="18" charset="0"/>
            </a:endParaRPr>
          </a:p>
          <a:p>
            <a:r>
              <a:rPr lang="en-IN" sz="1200" dirty="0">
                <a:latin typeface="Times New Roman" panose="02020603050405020304" pitchFamily="18" charset="0"/>
                <a:ea typeface="Times New Roman" panose="02020603050405020304" pitchFamily="18" charset="0"/>
                <a:cs typeface="Times New Roman" panose="02020603050405020304" pitchFamily="18" charset="0"/>
              </a:rPr>
              <a:t>(A)  ELANE, (B)MPO, (C)CD177, (D)OLFM4, (E)OLAH</a:t>
            </a:r>
            <a:r>
              <a:rPr lang="en-IN" sz="1200" dirty="0">
                <a:latin typeface="Times New Roman" panose="02020603050405020304" pitchFamily="18" charset="0"/>
                <a:cs typeface="Times New Roman" panose="02020603050405020304" pitchFamily="18" charset="0"/>
              </a:rPr>
              <a:t> </a:t>
            </a:r>
            <a:endParaRPr lang="en-US"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80408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382</TotalTime>
  <Words>135</Words>
  <Application>Microsoft Macintosh PowerPoint</Application>
  <PresentationFormat>Widescreen</PresentationFormat>
  <Paragraphs>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Pragyan Acharya</dc:creator>
  <cp:lastModifiedBy>Pragyan Acharya</cp:lastModifiedBy>
  <cp:revision>6</cp:revision>
  <dcterms:created xsi:type="dcterms:W3CDTF">2021-05-11T06:57:05Z</dcterms:created>
  <dcterms:modified xsi:type="dcterms:W3CDTF">2021-05-17T06:18:25Z</dcterms:modified>
</cp:coreProperties>
</file>