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20" r:id="rId2"/>
    <p:sldId id="303" r:id="rId3"/>
    <p:sldId id="297" r:id="rId4"/>
    <p:sldId id="298" r:id="rId5"/>
    <p:sldId id="299" r:id="rId6"/>
    <p:sldId id="313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FF00"/>
    <a:srgbClr val="FF6600"/>
    <a:srgbClr val="6600CC"/>
    <a:srgbClr val="00FF99"/>
    <a:srgbClr val="00CCFF"/>
    <a:srgbClr val="0000FF"/>
    <a:srgbClr val="FF0000"/>
    <a:srgbClr val="00FF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9262" autoAdjust="0"/>
  </p:normalViewPr>
  <p:slideViewPr>
    <p:cSldViewPr>
      <p:cViewPr varScale="1">
        <p:scale>
          <a:sx n="70" d="100"/>
          <a:sy n="70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7F64F-92E3-4060-8581-E310AF232756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5E0EC-AECB-4517-9872-9C5FF227F2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06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image" Target="../media/image2.tiff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ti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0.png"/><Relationship Id="rId3" Type="http://schemas.openxmlformats.org/officeDocument/2006/relationships/image" Target="../media/image7.tiff"/><Relationship Id="rId12" Type="http://schemas.openxmlformats.org/officeDocument/2006/relationships/image" Target="../media/image1000.png"/><Relationship Id="rId2" Type="http://schemas.openxmlformats.org/officeDocument/2006/relationships/image" Target="../media/image6.tiff"/><Relationship Id="rId16" Type="http://schemas.openxmlformats.org/officeDocument/2006/relationships/image" Target="../media/image104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990.png"/><Relationship Id="rId5" Type="http://schemas.openxmlformats.org/officeDocument/2006/relationships/image" Target="../media/image9.tif"/><Relationship Id="rId15" Type="http://schemas.openxmlformats.org/officeDocument/2006/relationships/image" Target="../media/image1030.png"/><Relationship Id="rId4" Type="http://schemas.openxmlformats.org/officeDocument/2006/relationships/image" Target="../media/image8.tiff"/><Relationship Id="rId14" Type="http://schemas.openxmlformats.org/officeDocument/2006/relationships/image" Target="../media/image10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5.tiff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4.tiff"/><Relationship Id="rId2" Type="http://schemas.openxmlformats.org/officeDocument/2006/relationships/image" Target="../media/image11.tif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.tiff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-36512" y="389806"/>
            <a:ext cx="9446833" cy="7200000"/>
            <a:chOff x="-36512" y="2455788"/>
            <a:chExt cx="7056784" cy="5378400"/>
          </a:xfrm>
        </p:grpSpPr>
        <p:grpSp>
          <p:nvGrpSpPr>
            <p:cNvPr id="2" name="组合 1"/>
            <p:cNvGrpSpPr>
              <a:grpSpLocks noChangeAspect="1"/>
            </p:cNvGrpSpPr>
            <p:nvPr/>
          </p:nvGrpSpPr>
          <p:grpSpPr>
            <a:xfrm>
              <a:off x="-27302" y="2499125"/>
              <a:ext cx="2326507" cy="2162394"/>
              <a:chOff x="76440" y="1948677"/>
              <a:chExt cx="2641914" cy="2455552"/>
            </a:xfrm>
          </p:grpSpPr>
          <p:grpSp>
            <p:nvGrpSpPr>
              <p:cNvPr id="3" name="组合 2"/>
              <p:cNvGrpSpPr>
                <a:grpSpLocks noChangeAspect="1"/>
              </p:cNvGrpSpPr>
              <p:nvPr/>
            </p:nvGrpSpPr>
            <p:grpSpPr>
              <a:xfrm>
                <a:off x="107504" y="2061510"/>
                <a:ext cx="2610850" cy="2342719"/>
                <a:chOff x="-118651" y="1653311"/>
                <a:chExt cx="4356088" cy="3908721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145" t="29255" r="8258" b="13816"/>
                <a:stretch/>
              </p:blipFill>
              <p:spPr>
                <a:xfrm>
                  <a:off x="-118651" y="1653311"/>
                  <a:ext cx="4356088" cy="3908721"/>
                </a:xfrm>
                <a:prstGeom prst="rect">
                  <a:avLst/>
                </a:prstGeom>
              </p:spPr>
            </p:pic>
            <p:cxnSp>
              <p:nvCxnSpPr>
                <p:cNvPr id="6" name="直接连接符 5"/>
                <p:cNvCxnSpPr/>
                <p:nvPr/>
              </p:nvCxnSpPr>
              <p:spPr>
                <a:xfrm>
                  <a:off x="44277" y="5373216"/>
                  <a:ext cx="694800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TextBox 3"/>
              <p:cNvSpPr txBox="1"/>
              <p:nvPr/>
            </p:nvSpPr>
            <p:spPr>
              <a:xfrm>
                <a:off x="76440" y="1948677"/>
                <a:ext cx="516532" cy="454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组合 6"/>
            <p:cNvGrpSpPr>
              <a:grpSpLocks noChangeAspect="1"/>
            </p:cNvGrpSpPr>
            <p:nvPr/>
          </p:nvGrpSpPr>
          <p:grpSpPr>
            <a:xfrm>
              <a:off x="2320874" y="2501519"/>
              <a:ext cx="2119948" cy="2160000"/>
              <a:chOff x="2732029" y="1947896"/>
              <a:chExt cx="2405001" cy="2450439"/>
            </a:xfrm>
          </p:grpSpPr>
          <p:grpSp>
            <p:nvGrpSpPr>
              <p:cNvPr id="8" name="组合 7"/>
              <p:cNvGrpSpPr>
                <a:grpSpLocks noChangeAspect="1"/>
              </p:cNvGrpSpPr>
              <p:nvPr/>
            </p:nvGrpSpPr>
            <p:grpSpPr>
              <a:xfrm>
                <a:off x="2776227" y="2058335"/>
                <a:ext cx="2360803" cy="2340000"/>
                <a:chOff x="4537294" y="-8164288"/>
                <a:chExt cx="6640749" cy="6582231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4021"/>
                <a:stretch/>
              </p:blipFill>
              <p:spPr>
                <a:xfrm>
                  <a:off x="4537294" y="-8164288"/>
                  <a:ext cx="6640749" cy="6582231"/>
                </a:xfrm>
                <a:prstGeom prst="rect">
                  <a:avLst/>
                </a:prstGeom>
              </p:spPr>
            </p:pic>
            <p:cxnSp>
              <p:nvCxnSpPr>
                <p:cNvPr id="11" name="直接连接符 10"/>
                <p:cNvCxnSpPr/>
                <p:nvPr/>
              </p:nvCxnSpPr>
              <p:spPr>
                <a:xfrm>
                  <a:off x="4705442" y="-1916333"/>
                  <a:ext cx="849600" cy="0"/>
                </a:xfrm>
                <a:prstGeom prst="line">
                  <a:avLst/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/>
              <p:cNvSpPr txBox="1"/>
              <p:nvPr/>
            </p:nvSpPr>
            <p:spPr>
              <a:xfrm>
                <a:off x="2732029" y="1947896"/>
                <a:ext cx="516531" cy="453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组合 11"/>
            <p:cNvGrpSpPr>
              <a:grpSpLocks noChangeAspect="1"/>
            </p:cNvGrpSpPr>
            <p:nvPr/>
          </p:nvGrpSpPr>
          <p:grpSpPr>
            <a:xfrm>
              <a:off x="2328166" y="4653376"/>
              <a:ext cx="2112656" cy="2160000"/>
              <a:chOff x="2745677" y="4365104"/>
              <a:chExt cx="2381467" cy="2434835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745677" y="4365104"/>
                <a:ext cx="2381467" cy="2434835"/>
                <a:chOff x="2745677" y="4365104"/>
                <a:chExt cx="2381467" cy="2434835"/>
              </a:xfrm>
            </p:grpSpPr>
            <p:grpSp>
              <p:nvGrpSpPr>
                <p:cNvPr id="21" name="组合 20"/>
                <p:cNvGrpSpPr>
                  <a:grpSpLocks noChangeAspect="1"/>
                </p:cNvGrpSpPr>
                <p:nvPr/>
              </p:nvGrpSpPr>
              <p:grpSpPr>
                <a:xfrm>
                  <a:off x="2786523" y="4459939"/>
                  <a:ext cx="2340621" cy="2340000"/>
                  <a:chOff x="1251625" y="0"/>
                  <a:chExt cx="6562191" cy="6560451"/>
                </a:xfrm>
              </p:grpSpPr>
              <p:pic>
                <p:nvPicPr>
                  <p:cNvPr id="23" name="图片 22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1183" b="4339"/>
                  <a:stretch/>
                </p:blipFill>
                <p:spPr>
                  <a:xfrm>
                    <a:off x="1251625" y="0"/>
                    <a:ext cx="6562191" cy="6560451"/>
                  </a:xfrm>
                  <a:prstGeom prst="rect">
                    <a:avLst/>
                  </a:prstGeom>
                </p:spPr>
              </p:pic>
              <p:cxnSp>
                <p:nvCxnSpPr>
                  <p:cNvPr id="24" name="直接连接符 23"/>
                  <p:cNvCxnSpPr/>
                  <p:nvPr/>
                </p:nvCxnSpPr>
                <p:spPr>
                  <a:xfrm>
                    <a:off x="1454489" y="6293103"/>
                    <a:ext cx="827999" cy="0"/>
                  </a:xfrm>
                  <a:prstGeom prst="line">
                    <a:avLst/>
                  </a:prstGeom>
                  <a:ln w="762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2745677" y="4365104"/>
                  <a:ext cx="516531" cy="4510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</a:t>
                  </a:r>
                  <a:endParaRPr lang="zh-CN" altLang="en-US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4" name="直接箭头连接符 13"/>
              <p:cNvCxnSpPr/>
              <p:nvPr/>
            </p:nvCxnSpPr>
            <p:spPr>
              <a:xfrm>
                <a:off x="4545376" y="5257322"/>
                <a:ext cx="125945" cy="557243"/>
              </a:xfrm>
              <a:prstGeom prst="straightConnector1">
                <a:avLst/>
              </a:prstGeom>
              <a:ln w="19050">
                <a:solidFill>
                  <a:srgbClr val="FFFF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箭头连接符 14"/>
              <p:cNvCxnSpPr/>
              <p:nvPr/>
            </p:nvCxnSpPr>
            <p:spPr>
              <a:xfrm flipH="1">
                <a:off x="4249696" y="5233253"/>
                <a:ext cx="124891" cy="293280"/>
              </a:xfrm>
              <a:prstGeom prst="straightConnector1">
                <a:avLst/>
              </a:prstGeom>
              <a:ln w="19050">
                <a:solidFill>
                  <a:srgbClr val="FFFF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矩形 15"/>
              <p:cNvSpPr/>
              <p:nvPr/>
            </p:nvSpPr>
            <p:spPr>
              <a:xfrm>
                <a:off x="3595707" y="5680298"/>
                <a:ext cx="419733" cy="432048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>
                <a:spLocks noChangeAspect="1"/>
              </p:cNvSpPr>
              <p:nvPr/>
            </p:nvSpPr>
            <p:spPr>
              <a:xfrm>
                <a:off x="3516263" y="4499635"/>
                <a:ext cx="360000" cy="36000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410941">
                <a:off x="4088717" y="4853380"/>
                <a:ext cx="9669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wrinkle</a:t>
                </a:r>
                <a:endParaRPr lang="zh-CN" altLang="en-US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465543" y="4483351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①</a:t>
                </a:r>
                <a:endParaRPr lang="zh-CN" altLang="en-US" b="1" dirty="0">
                  <a:solidFill>
                    <a:srgbClr val="F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555854" y="5686870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altLang="zh-CN" dirty="0"/>
                  <a:t>②</a:t>
                </a:r>
                <a:endParaRPr lang="zh-CN" altLang="en-US" dirty="0"/>
              </a:p>
            </p:txBody>
          </p:sp>
        </p:grp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-36512" y="4651707"/>
              <a:ext cx="2333836" cy="2160000"/>
              <a:chOff x="90088" y="4365104"/>
              <a:chExt cx="2630795" cy="2434840"/>
            </a:xfrm>
          </p:grpSpPr>
          <p:grpSp>
            <p:nvGrpSpPr>
              <p:cNvPr id="26" name="组合 25"/>
              <p:cNvGrpSpPr>
                <a:grpSpLocks noChangeAspect="1"/>
              </p:cNvGrpSpPr>
              <p:nvPr/>
            </p:nvGrpSpPr>
            <p:grpSpPr>
              <a:xfrm>
                <a:off x="120639" y="4459944"/>
                <a:ext cx="2600244" cy="2340000"/>
                <a:chOff x="5499112" y="855088"/>
                <a:chExt cx="4356088" cy="3920112"/>
              </a:xfrm>
            </p:grpSpPr>
            <p:pic>
              <p:nvPicPr>
                <p:cNvPr id="29" name="图片 28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602" t="14814" r="23407" b="27273"/>
                <a:stretch/>
              </p:blipFill>
              <p:spPr>
                <a:xfrm>
                  <a:off x="5499112" y="855088"/>
                  <a:ext cx="4356088" cy="3920112"/>
                </a:xfrm>
                <a:prstGeom prst="rect">
                  <a:avLst/>
                </a:prstGeom>
              </p:spPr>
            </p:pic>
            <p:cxnSp>
              <p:nvCxnSpPr>
                <p:cNvPr id="30" name="直接连接符 29"/>
                <p:cNvCxnSpPr/>
                <p:nvPr/>
              </p:nvCxnSpPr>
              <p:spPr>
                <a:xfrm>
                  <a:off x="5645004" y="4581128"/>
                  <a:ext cx="694800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椭圆 26"/>
              <p:cNvSpPr/>
              <p:nvPr/>
            </p:nvSpPr>
            <p:spPr>
              <a:xfrm>
                <a:off x="1295629" y="5680297"/>
                <a:ext cx="1080000" cy="1080000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0088" y="4365104"/>
                <a:ext cx="516531" cy="451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377183" y="2455788"/>
              <a:ext cx="2643089" cy="5378400"/>
              <a:chOff x="6667791" y="2455788"/>
              <a:chExt cx="2643089" cy="537840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7293291" y="2598868"/>
                <a:ext cx="1822399" cy="3854468"/>
              </a:xfrm>
              <a:prstGeom prst="rect">
                <a:avLst/>
              </a:prstGeom>
              <a:gradFill flip="none" rotWithShape="1">
                <a:gsLst>
                  <a:gs pos="0">
                    <a:srgbClr val="660066"/>
                  </a:gs>
                  <a:gs pos="12000">
                    <a:srgbClr val="660066"/>
                  </a:gs>
                  <a:gs pos="28000">
                    <a:srgbClr val="7030A0"/>
                  </a:gs>
                  <a:gs pos="42000">
                    <a:srgbClr val="9900CC"/>
                  </a:gs>
                  <a:gs pos="69000">
                    <a:srgbClr val="F27300"/>
                  </a:gs>
                  <a:gs pos="90000">
                    <a:srgbClr val="FFBF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33" name="对象 3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45409102"/>
                  </p:ext>
                </p:extLst>
              </p:nvPr>
            </p:nvGraphicFramePr>
            <p:xfrm>
              <a:off x="6667791" y="2455788"/>
              <a:ext cx="2643089" cy="5378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190" name="Graph" r:id="rId7" imgW="2011680" imgH="4096440" progId="Origin50.Graph">
                      <p:embed/>
                    </p:oleObj>
                  </mc:Choice>
                  <mc:Fallback>
                    <p:oleObj name="Graph" r:id="rId7" imgW="2011680" imgH="4096440" progId="Origin50.Graph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6667791" y="2455788"/>
                            <a:ext cx="2643089" cy="53784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4" name="TextBox 33"/>
              <p:cNvSpPr txBox="1"/>
              <p:nvPr/>
            </p:nvSpPr>
            <p:spPr>
              <a:xfrm>
                <a:off x="7956376" y="2564904"/>
                <a:ext cx="10823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EDS</a:t>
                </a:r>
                <a:endParaRPr lang="zh-CN" altLang="en-US" sz="3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706062" y="2507410"/>
                <a:ext cx="4582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5631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>
            <a:grpSpLocks noChangeAspect="1"/>
          </p:cNvGrpSpPr>
          <p:nvPr/>
        </p:nvGrpSpPr>
        <p:grpSpPr>
          <a:xfrm>
            <a:off x="-50889" y="1052736"/>
            <a:ext cx="9197989" cy="4427426"/>
            <a:chOff x="1039055" y="1062838"/>
            <a:chExt cx="7159663" cy="3446282"/>
          </a:xfrm>
        </p:grpSpPr>
        <p:grpSp>
          <p:nvGrpSpPr>
            <p:cNvPr id="8" name="组合 7"/>
            <p:cNvGrpSpPr/>
            <p:nvPr/>
          </p:nvGrpSpPr>
          <p:grpSpPr>
            <a:xfrm>
              <a:off x="1055079" y="1069673"/>
              <a:ext cx="1648581" cy="1696199"/>
              <a:chOff x="5615069" y="33311"/>
              <a:chExt cx="1648581" cy="1696199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5623280" y="115194"/>
                <a:ext cx="1640370" cy="1614316"/>
                <a:chOff x="5201020" y="1976140"/>
                <a:chExt cx="1170590" cy="1152000"/>
              </a:xfrm>
            </p:grpSpPr>
            <p:grpSp>
              <p:nvGrpSpPr>
                <p:cNvPr id="22" name="组合 21"/>
                <p:cNvGrpSpPr>
                  <a:grpSpLocks noChangeAspect="1"/>
                </p:cNvGrpSpPr>
                <p:nvPr/>
              </p:nvGrpSpPr>
              <p:grpSpPr>
                <a:xfrm>
                  <a:off x="5201020" y="1976140"/>
                  <a:ext cx="1170590" cy="1152000"/>
                  <a:chOff x="719826" y="1790209"/>
                  <a:chExt cx="965384" cy="950053"/>
                </a:xfrm>
              </p:grpSpPr>
              <p:pic>
                <p:nvPicPr>
                  <p:cNvPr id="24" name="图片 23"/>
                  <p:cNvPicPr>
                    <a:picLocks noChangeAspect="1"/>
                  </p:cNvPicPr>
                  <p:nvPr/>
                </p:nvPicPr>
                <p:blipFill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03" t="26105" r="85668" b="60043"/>
                  <a:stretch/>
                </p:blipFill>
                <p:spPr>
                  <a:xfrm>
                    <a:off x="719826" y="1790209"/>
                    <a:ext cx="965384" cy="950053"/>
                  </a:xfrm>
                  <a:prstGeom prst="rect">
                    <a:avLst/>
                  </a:prstGeom>
                </p:spPr>
              </p:pic>
              <p:cxnSp>
                <p:nvCxnSpPr>
                  <p:cNvPr id="25" name="直接连接符 24"/>
                  <p:cNvCxnSpPr/>
                  <p:nvPr/>
                </p:nvCxnSpPr>
                <p:spPr>
                  <a:xfrm>
                    <a:off x="737603" y="2700879"/>
                    <a:ext cx="288000" cy="0"/>
                  </a:xfrm>
                  <a:prstGeom prst="line">
                    <a:avLst/>
                  </a:prstGeom>
                  <a:ln w="635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椭圆 22"/>
                <p:cNvSpPr/>
                <p:nvPr/>
              </p:nvSpPr>
              <p:spPr>
                <a:xfrm>
                  <a:off x="5264576" y="1988842"/>
                  <a:ext cx="1046933" cy="1113898"/>
                </a:xfrm>
                <a:prstGeom prst="ellipse">
                  <a:avLst/>
                </a:prstGeom>
                <a:noFill/>
                <a:ln>
                  <a:solidFill>
                    <a:srgbClr val="FFFF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 rot="21326750">
                <a:off x="5683967" y="415827"/>
                <a:ext cx="13821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0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0.246 nm</a:t>
                </a:r>
                <a:endParaRPr lang="zh-CN" altLang="en-US" sz="2400" b="1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rot="21420000">
                <a:off x="6278619" y="839332"/>
                <a:ext cx="12774" cy="504530"/>
              </a:xfrm>
              <a:prstGeom prst="line">
                <a:avLst/>
              </a:prstGeom>
              <a:ln w="25400">
                <a:solidFill>
                  <a:srgbClr val="00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21420000">
                <a:off x="6342824" y="835985"/>
                <a:ext cx="12774" cy="504530"/>
              </a:xfrm>
              <a:prstGeom prst="line">
                <a:avLst/>
              </a:prstGeom>
              <a:ln w="25400">
                <a:solidFill>
                  <a:srgbClr val="00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箭头连接符 14"/>
              <p:cNvCxnSpPr/>
              <p:nvPr/>
            </p:nvCxnSpPr>
            <p:spPr>
              <a:xfrm rot="180000" flipV="1">
                <a:off x="6357224" y="1041144"/>
                <a:ext cx="324107" cy="47105"/>
              </a:xfrm>
              <a:prstGeom prst="straightConnector1">
                <a:avLst/>
              </a:prstGeom>
              <a:ln w="25400">
                <a:solidFill>
                  <a:srgbClr val="00FFFF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箭头连接符 15"/>
              <p:cNvCxnSpPr/>
              <p:nvPr/>
            </p:nvCxnSpPr>
            <p:spPr>
              <a:xfrm rot="180000" flipV="1">
                <a:off x="5953708" y="1086495"/>
                <a:ext cx="324107" cy="47105"/>
              </a:xfrm>
              <a:prstGeom prst="straightConnector1">
                <a:avLst/>
              </a:prstGeom>
              <a:ln w="25400">
                <a:solidFill>
                  <a:srgbClr val="00FFFF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/>
              <p:cNvSpPr txBox="1"/>
              <p:nvPr/>
            </p:nvSpPr>
            <p:spPr>
              <a:xfrm>
                <a:off x="5615069" y="33311"/>
                <a:ext cx="723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747896" y="1062838"/>
              <a:ext cx="1671870" cy="1703038"/>
              <a:chOff x="5591780" y="1684702"/>
              <a:chExt cx="1671870" cy="1703038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5623280" y="1773425"/>
                <a:ext cx="1640370" cy="1614315"/>
                <a:chOff x="5623280" y="1773425"/>
                <a:chExt cx="1640370" cy="1614315"/>
              </a:xfrm>
            </p:grpSpPr>
            <p:grpSp>
              <p:nvGrpSpPr>
                <p:cNvPr id="7" name="组合 6"/>
                <p:cNvGrpSpPr>
                  <a:grpSpLocks noChangeAspect="1"/>
                </p:cNvGrpSpPr>
                <p:nvPr/>
              </p:nvGrpSpPr>
              <p:grpSpPr>
                <a:xfrm>
                  <a:off x="5623280" y="1773425"/>
                  <a:ext cx="1640370" cy="1614315"/>
                  <a:chOff x="750566" y="5854829"/>
                  <a:chExt cx="531778" cy="516105"/>
                </a:xfrm>
              </p:grpSpPr>
              <p:pic>
                <p:nvPicPr>
                  <p:cNvPr id="26" name="图片 25"/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345" t="85759" r="91828" b="6716"/>
                  <a:stretch/>
                </p:blipFill>
                <p:spPr>
                  <a:xfrm>
                    <a:off x="750566" y="5854829"/>
                    <a:ext cx="531778" cy="516105"/>
                  </a:xfrm>
                  <a:prstGeom prst="rect">
                    <a:avLst/>
                  </a:prstGeom>
                </p:spPr>
              </p:pic>
              <p:cxnSp>
                <p:nvCxnSpPr>
                  <p:cNvPr id="27" name="直接连接符 26"/>
                  <p:cNvCxnSpPr/>
                  <p:nvPr/>
                </p:nvCxnSpPr>
                <p:spPr>
                  <a:xfrm>
                    <a:off x="767876" y="6341820"/>
                    <a:ext cx="169819" cy="0"/>
                  </a:xfrm>
                  <a:prstGeom prst="line">
                    <a:avLst/>
                  </a:prstGeom>
                  <a:ln w="635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椭圆 9"/>
                <p:cNvSpPr/>
                <p:nvPr/>
              </p:nvSpPr>
              <p:spPr>
                <a:xfrm>
                  <a:off x="5832402" y="1857978"/>
                  <a:ext cx="1291922" cy="1379426"/>
                </a:xfrm>
                <a:prstGeom prst="ellipse">
                  <a:avLst/>
                </a:prstGeom>
                <a:noFill/>
                <a:ln>
                  <a:solidFill>
                    <a:srgbClr val="FFFF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 rot="21480000">
                  <a:off x="6205412" y="2395778"/>
                  <a:ext cx="415647" cy="201812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 rot="21480000">
                  <a:off x="6221298" y="2352630"/>
                  <a:ext cx="415647" cy="201812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箭头连接符 18"/>
                <p:cNvCxnSpPr/>
                <p:nvPr/>
              </p:nvCxnSpPr>
              <p:spPr>
                <a:xfrm rot="60000" flipV="1">
                  <a:off x="6429121" y="2151110"/>
                  <a:ext cx="125534" cy="302426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箭头连接符 19"/>
                <p:cNvCxnSpPr/>
                <p:nvPr/>
              </p:nvCxnSpPr>
              <p:spPr>
                <a:xfrm rot="60000" flipV="1">
                  <a:off x="6284738" y="2503904"/>
                  <a:ext cx="125534" cy="302426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/>
                <p:cNvSpPr txBox="1"/>
                <p:nvPr/>
              </p:nvSpPr>
              <p:spPr>
                <a:xfrm rot="17660893">
                  <a:off x="6020285" y="2443876"/>
                  <a:ext cx="138210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400" b="1" dirty="0" smtClean="0">
                      <a:solidFill>
                        <a:srgbClr val="00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0.214 nm</a:t>
                  </a:r>
                  <a:endParaRPr lang="zh-CN" altLang="en-US" sz="2400" b="1" dirty="0">
                    <a:solidFill>
                      <a:srgbClr val="00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" name="TextBox 5"/>
              <p:cNvSpPr txBox="1"/>
              <p:nvPr/>
            </p:nvSpPr>
            <p:spPr>
              <a:xfrm>
                <a:off x="5591780" y="1684702"/>
                <a:ext cx="723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altLang="zh-CN" dirty="0"/>
                  <a:t>b</a:t>
                </a:r>
                <a:endParaRPr lang="zh-CN" altLang="en-US" dirty="0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039055" y="2787694"/>
              <a:ext cx="1659811" cy="1707174"/>
              <a:chOff x="6247950" y="1025686"/>
              <a:chExt cx="1659811" cy="1707174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6272073" y="1113357"/>
                <a:ext cx="1635688" cy="1619503"/>
                <a:chOff x="9685534" y="5536127"/>
                <a:chExt cx="1163514" cy="1151999"/>
              </a:xfrm>
            </p:grpSpPr>
            <p:grpSp>
              <p:nvGrpSpPr>
                <p:cNvPr id="33" name="组合 32"/>
                <p:cNvGrpSpPr>
                  <a:grpSpLocks noChangeAspect="1"/>
                </p:cNvGrpSpPr>
                <p:nvPr/>
              </p:nvGrpSpPr>
              <p:grpSpPr>
                <a:xfrm>
                  <a:off x="9685534" y="5536127"/>
                  <a:ext cx="1163514" cy="1151999"/>
                  <a:chOff x="5347523" y="4555740"/>
                  <a:chExt cx="532464" cy="527194"/>
                </a:xfrm>
              </p:grpSpPr>
              <p:pic>
                <p:nvPicPr>
                  <p:cNvPr id="40" name="图片 39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53" t="39633" r="90936" b="52681"/>
                  <a:stretch/>
                </p:blipFill>
                <p:spPr>
                  <a:xfrm>
                    <a:off x="5347523" y="4555740"/>
                    <a:ext cx="532464" cy="527194"/>
                  </a:xfrm>
                  <a:prstGeom prst="rect">
                    <a:avLst/>
                  </a:prstGeom>
                  <a:ln w="50800">
                    <a:noFill/>
                  </a:ln>
                </p:spPr>
              </p:pic>
              <p:cxnSp>
                <p:nvCxnSpPr>
                  <p:cNvPr id="41" name="直接连接符 40"/>
                  <p:cNvCxnSpPr/>
                  <p:nvPr/>
                </p:nvCxnSpPr>
                <p:spPr>
                  <a:xfrm>
                    <a:off x="5370140" y="5053204"/>
                    <a:ext cx="166396" cy="0"/>
                  </a:xfrm>
                  <a:prstGeom prst="line">
                    <a:avLst/>
                  </a:prstGeom>
                  <a:ln w="635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5" name="直接连接符 34"/>
                <p:cNvCxnSpPr/>
                <p:nvPr/>
              </p:nvCxnSpPr>
              <p:spPr>
                <a:xfrm>
                  <a:off x="10122368" y="5761676"/>
                  <a:ext cx="52960" cy="432048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>
                <a:xfrm>
                  <a:off x="10165804" y="5757492"/>
                  <a:ext cx="52960" cy="432048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箭头连接符 36"/>
                <p:cNvCxnSpPr/>
                <p:nvPr/>
              </p:nvCxnSpPr>
              <p:spPr>
                <a:xfrm rot="540000" flipV="1">
                  <a:off x="10198514" y="5905692"/>
                  <a:ext cx="248337" cy="72008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箭头连接符 37"/>
                <p:cNvCxnSpPr/>
                <p:nvPr/>
              </p:nvCxnSpPr>
              <p:spPr>
                <a:xfrm rot="540000" flipV="1">
                  <a:off x="9891400" y="5944433"/>
                  <a:ext cx="248337" cy="72008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/>
                <p:cNvSpPr txBox="1"/>
                <p:nvPr/>
              </p:nvSpPr>
              <p:spPr>
                <a:xfrm rot="21102148">
                  <a:off x="9807190" y="6079030"/>
                  <a:ext cx="983136" cy="3283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400" b="1" dirty="0" smtClean="0">
                      <a:solidFill>
                        <a:srgbClr val="00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0.214 nm</a:t>
                  </a:r>
                  <a:endParaRPr lang="zh-CN" altLang="en-US" sz="2400" b="1" dirty="0">
                    <a:solidFill>
                      <a:srgbClr val="00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1" name="TextBox 30"/>
              <p:cNvSpPr txBox="1"/>
              <p:nvPr/>
            </p:nvSpPr>
            <p:spPr>
              <a:xfrm>
                <a:off x="6247950" y="1025686"/>
                <a:ext cx="726148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altLang="zh-CN" dirty="0"/>
                  <a:t>c</a:t>
                </a:r>
                <a:endParaRPr lang="zh-CN" altLang="en-US" dirty="0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726297" y="2798992"/>
              <a:ext cx="1795884" cy="1710128"/>
              <a:chOff x="6225280" y="2695217"/>
              <a:chExt cx="1795884" cy="1710128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6277135" y="2773938"/>
                <a:ext cx="1744029" cy="1631407"/>
                <a:chOff x="9677076" y="4344356"/>
                <a:chExt cx="1240580" cy="1160467"/>
              </a:xfrm>
            </p:grpSpPr>
            <p:grpSp>
              <p:nvGrpSpPr>
                <p:cNvPr id="42" name="组合 41"/>
                <p:cNvGrpSpPr>
                  <a:grpSpLocks noChangeAspect="1"/>
                </p:cNvGrpSpPr>
                <p:nvPr/>
              </p:nvGrpSpPr>
              <p:grpSpPr>
                <a:xfrm>
                  <a:off x="9677076" y="4344356"/>
                  <a:ext cx="1171183" cy="1160467"/>
                  <a:chOff x="5410237" y="5210914"/>
                  <a:chExt cx="534961" cy="530064"/>
                </a:xfrm>
              </p:grpSpPr>
              <p:pic>
                <p:nvPicPr>
                  <p:cNvPr id="49" name="图片 48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84" t="55303" r="91675" b="36968"/>
                  <a:stretch/>
                </p:blipFill>
                <p:spPr>
                  <a:xfrm>
                    <a:off x="5410237" y="5210914"/>
                    <a:ext cx="534961" cy="530064"/>
                  </a:xfrm>
                  <a:prstGeom prst="rect">
                    <a:avLst/>
                  </a:prstGeom>
                </p:spPr>
              </p:pic>
              <p:cxnSp>
                <p:nvCxnSpPr>
                  <p:cNvPr id="50" name="直接连接符 49"/>
                  <p:cNvCxnSpPr/>
                  <p:nvPr/>
                </p:nvCxnSpPr>
                <p:spPr>
                  <a:xfrm>
                    <a:off x="5432324" y="5715294"/>
                    <a:ext cx="166081" cy="0"/>
                  </a:xfrm>
                  <a:prstGeom prst="line">
                    <a:avLst/>
                  </a:prstGeom>
                  <a:ln w="635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4" name="直接连接符 43"/>
                <p:cNvCxnSpPr/>
                <p:nvPr/>
              </p:nvCxnSpPr>
              <p:spPr>
                <a:xfrm flipV="1">
                  <a:off x="10057000" y="4825572"/>
                  <a:ext cx="182515" cy="360040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 flipV="1">
                  <a:off x="10117606" y="4858906"/>
                  <a:ext cx="182515" cy="360040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箭头连接符 45"/>
                <p:cNvCxnSpPr/>
                <p:nvPr/>
              </p:nvCxnSpPr>
              <p:spPr>
                <a:xfrm rot="180000">
                  <a:off x="10227847" y="5038926"/>
                  <a:ext cx="206640" cy="74678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箭头连接符 46"/>
                <p:cNvCxnSpPr/>
                <p:nvPr/>
              </p:nvCxnSpPr>
              <p:spPr>
                <a:xfrm rot="180000">
                  <a:off x="9938303" y="4910080"/>
                  <a:ext cx="206640" cy="74678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 rot="1489567">
                  <a:off x="9934520" y="4595055"/>
                  <a:ext cx="983136" cy="3283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400" b="1" dirty="0" smtClean="0">
                      <a:solidFill>
                        <a:srgbClr val="00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0.361 nm</a:t>
                  </a:r>
                  <a:endParaRPr lang="zh-CN" altLang="en-US" sz="2400" b="1" dirty="0">
                    <a:solidFill>
                      <a:srgbClr val="00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2" name="TextBox 31"/>
              <p:cNvSpPr txBox="1"/>
              <p:nvPr/>
            </p:nvSpPr>
            <p:spPr>
              <a:xfrm>
                <a:off x="6225280" y="2695217"/>
                <a:ext cx="726148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altLang="zh-CN" dirty="0"/>
                  <a:t>d</a:t>
                </a:r>
                <a:endParaRPr lang="zh-CN" altLang="en-US" dirty="0"/>
              </a:p>
            </p:txBody>
          </p:sp>
        </p:grpSp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460318" y="1068616"/>
              <a:ext cx="3738400" cy="3425990"/>
              <a:chOff x="6474763" y="4512073"/>
              <a:chExt cx="2496494" cy="2287866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6490816" y="4567939"/>
                <a:ext cx="2480441" cy="2232000"/>
                <a:chOff x="6490816" y="4567939"/>
                <a:chExt cx="2480441" cy="2232000"/>
              </a:xfrm>
            </p:grpSpPr>
            <p:grpSp>
              <p:nvGrpSpPr>
                <p:cNvPr id="54" name="组合 53"/>
                <p:cNvGrpSpPr>
                  <a:grpSpLocks noChangeAspect="1"/>
                </p:cNvGrpSpPr>
                <p:nvPr/>
              </p:nvGrpSpPr>
              <p:grpSpPr>
                <a:xfrm>
                  <a:off x="6497964" y="4567939"/>
                  <a:ext cx="2473293" cy="2232000"/>
                  <a:chOff x="6930336" y="88496"/>
                  <a:chExt cx="1994589" cy="1800000"/>
                </a:xfrm>
              </p:grpSpPr>
              <p:grpSp>
                <p:nvGrpSpPr>
                  <p:cNvPr id="61" name="组合 60"/>
                  <p:cNvGrpSpPr>
                    <a:grpSpLocks noChangeAspect="1"/>
                  </p:cNvGrpSpPr>
                  <p:nvPr/>
                </p:nvGrpSpPr>
                <p:grpSpPr>
                  <a:xfrm>
                    <a:off x="6930336" y="88496"/>
                    <a:ext cx="1994589" cy="1800000"/>
                    <a:chOff x="2196626" y="2585692"/>
                    <a:chExt cx="2612380" cy="2357522"/>
                  </a:xfrm>
                </p:grpSpPr>
                <p:pic>
                  <p:nvPicPr>
                    <p:cNvPr id="69" name="图片 68"/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6651" t="30561" r="33694" b="35064"/>
                    <a:stretch/>
                  </p:blipFill>
                  <p:spPr>
                    <a:xfrm>
                      <a:off x="2196626" y="2585692"/>
                      <a:ext cx="2612380" cy="2357522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70" name="直接连接符 69"/>
                    <p:cNvCxnSpPr/>
                    <p:nvPr/>
                  </p:nvCxnSpPr>
                  <p:spPr>
                    <a:xfrm>
                      <a:off x="2280302" y="4848290"/>
                      <a:ext cx="683999" cy="0"/>
                    </a:xfrm>
                    <a:prstGeom prst="line">
                      <a:avLst/>
                    </a:prstGeom>
                    <a:ln w="635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3" name="椭圆 62"/>
                  <p:cNvSpPr/>
                  <p:nvPr/>
                </p:nvSpPr>
                <p:spPr>
                  <a:xfrm>
                    <a:off x="7312840" y="390149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" name="椭圆 63"/>
                  <p:cNvSpPr/>
                  <p:nvPr/>
                </p:nvSpPr>
                <p:spPr>
                  <a:xfrm>
                    <a:off x="6991244" y="1064178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椭圆 64"/>
                  <p:cNvSpPr/>
                  <p:nvPr/>
                </p:nvSpPr>
                <p:spPr>
                  <a:xfrm>
                    <a:off x="7543722" y="1564042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椭圆 65"/>
                  <p:cNvSpPr/>
                  <p:nvPr/>
                </p:nvSpPr>
                <p:spPr>
                  <a:xfrm>
                    <a:off x="8388424" y="1404523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椭圆 66"/>
                  <p:cNvSpPr/>
                  <p:nvPr/>
                </p:nvSpPr>
                <p:spPr>
                  <a:xfrm>
                    <a:off x="8685981" y="732555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8" name="椭圆 67"/>
                  <p:cNvSpPr/>
                  <p:nvPr/>
                </p:nvSpPr>
                <p:spPr>
                  <a:xfrm>
                    <a:off x="8148361" y="202835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54"/>
                    <p:cNvSpPr txBox="1"/>
                    <p:nvPr/>
                  </p:nvSpPr>
                  <p:spPr>
                    <a:xfrm rot="19500000">
                      <a:off x="6745917" y="4719950"/>
                      <a:ext cx="433402" cy="29193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zh-CN" altLang="en-US" sz="2000" b="1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sz="2000" b="1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e>
                          </m:acc>
                        </m:oMath>
                      </a14:m>
                      <a:r>
                        <a:rPr lang="en-US" altLang="zh-CN" sz="20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zh-CN" altLang="en-US" sz="20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TextBox 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9500000">
                      <a:off x="6745917" y="4719950"/>
                      <a:ext cx="433402" cy="291939"/>
                    </a:xfrm>
                    <a:prstGeom prst="rect">
                      <a:avLst/>
                    </a:prstGeom>
                    <a:blipFill rotWithShape="1">
                      <a:blip r:embed="rId11"/>
                      <a:stretch>
                        <a:fillRect t="-8108" r="-14286" b="-450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6" name="TextBox 55"/>
                    <p:cNvSpPr txBox="1"/>
                    <p:nvPr/>
                  </p:nvSpPr>
                  <p:spPr>
                    <a:xfrm>
                      <a:off x="7549728" y="4615314"/>
                      <a:ext cx="434569" cy="29142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2000" b="1" dirty="0" smtClean="0">
                          <a:solidFill>
                            <a:srgbClr val="FFFF00"/>
                          </a:solidFill>
                        </a:rPr>
                        <a:t>0</a:t>
                      </a:r>
                      <a14:m>
                        <m:oMath xmlns:m="http://schemas.openxmlformats.org/officeDocument/2006/math">
                          <m:r>
                            <a:rPr lang="en-US" altLang="zh-CN" sz="2000" b="1" i="0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𝟏</m:t>
                          </m:r>
                        </m:oMath>
                      </a14:m>
                      <a:r>
                        <a:rPr lang="en-US" altLang="zh-CN" sz="2000" b="1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20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6" name="TextBox 5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549728" y="4615314"/>
                      <a:ext cx="434569" cy="291425"/>
                    </a:xfrm>
                    <a:prstGeom prst="rect">
                      <a:avLst/>
                    </a:prstGeom>
                    <a:blipFill rotWithShape="1">
                      <a:blip r:embed="rId12"/>
                      <a:stretch>
                        <a:fillRect l="-11224" t="-9091" r="-9184" b="-2575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/>
                    <p:cNvSpPr txBox="1"/>
                    <p:nvPr/>
                  </p:nvSpPr>
                  <p:spPr>
                    <a:xfrm>
                      <a:off x="8460432" y="5063976"/>
                      <a:ext cx="449748" cy="29142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000" b="1" i="1">
                          <a:solidFill>
                            <a:srgbClr val="FFFF00"/>
                          </a:solidFill>
                          <a:latin typeface="Cambria Math"/>
                        </a:defRPr>
                      </a:lvl1pPr>
                    </a:lstStyle>
                    <a:p>
                      <a14:m>
                        <m:oMath xmlns:m="http://schemas.openxmlformats.org/officeDocument/2006/math">
                          <m:r>
                            <a:rPr lang="en-US" altLang="zh-CN" i="0">
                              <a:latin typeface="Cambria Math"/>
                            </a:rPr>
                            <m:t>𝟏</m:t>
                          </m:r>
                        </m:oMath>
                      </a14:m>
                      <a:r>
                        <a:rPr lang="en-US" altLang="zh-CN" i="0" dirty="0"/>
                        <a:t>00</a:t>
                      </a:r>
                      <a:endParaRPr lang="zh-CN" altLang="en-US" i="0" dirty="0"/>
                    </a:p>
                  </p:txBody>
                </p:sp>
              </mc:Choice>
              <mc:Fallback xmlns="">
                <p:sp>
                  <p:nvSpPr>
                    <p:cNvPr id="57" name="TextBox 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460432" y="5063976"/>
                      <a:ext cx="449748" cy="291425"/>
                    </a:xfrm>
                    <a:prstGeom prst="rect">
                      <a:avLst/>
                    </a:prstGeom>
                    <a:blipFill rotWithShape="1">
                      <a:blip r:embed="rId13"/>
                      <a:stretch>
                        <a:fillRect t="-7576" r="-12871" b="-2575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TextBox 57"/>
                    <p:cNvSpPr txBox="1"/>
                    <p:nvPr/>
                  </p:nvSpPr>
                  <p:spPr>
                    <a:xfrm rot="19500000">
                      <a:off x="8406070" y="6382156"/>
                      <a:ext cx="449748" cy="29193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000" b="1" i="1">
                          <a:solidFill>
                            <a:srgbClr val="FFFF00"/>
                          </a:solidFill>
                          <a:latin typeface="Cambria Math"/>
                        </a:defRPr>
                      </a:lvl1pPr>
                    </a:lstStyle>
                    <a:p>
                      <a:r>
                        <a:rPr lang="en-US" altLang="zh-CN" i="0" dirty="0"/>
                        <a:t>1</a:t>
                      </a:r>
                      <a14:m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0">
                                  <a:latin typeface="Cambria Math"/>
                                </a:rPr>
                                <m:t>𝟏</m:t>
                              </m:r>
                            </m:e>
                          </m:acc>
                        </m:oMath>
                      </a14:m>
                      <a:r>
                        <a:rPr lang="en-US" altLang="zh-CN" i="0" dirty="0"/>
                        <a:t>0</a:t>
                      </a:r>
                      <a:endParaRPr lang="zh-CN" altLang="en-US" i="0" dirty="0"/>
                    </a:p>
                  </p:txBody>
                </p:sp>
              </mc:Choice>
              <mc:Fallback xmlns="">
                <p:sp>
                  <p:nvSpPr>
                    <p:cNvPr id="58" name="TextBox 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9500000">
                      <a:off x="8406070" y="6382156"/>
                      <a:ext cx="449748" cy="291939"/>
                    </a:xfrm>
                    <a:prstGeom prst="rect">
                      <a:avLst/>
                    </a:prstGeom>
                    <a:blipFill rotWithShape="1">
                      <a:blip r:embed="rId14"/>
                      <a:stretch>
                        <a:fillRect l="-9091" t="-8850" r="-16529" b="-1769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7446306" y="6381328"/>
                      <a:ext cx="449748" cy="29193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000" b="1" i="1">
                          <a:solidFill>
                            <a:srgbClr val="FFFF00"/>
                          </a:solidFill>
                          <a:latin typeface="Cambria Math"/>
                        </a:defRPr>
                      </a:lvl1pPr>
                    </a:lstStyle>
                    <a:p>
                      <a:r>
                        <a:rPr lang="en-US" altLang="zh-CN" i="0" dirty="0"/>
                        <a:t>0</a:t>
                      </a:r>
                      <a14:m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0">
                                  <a:latin typeface="Cambria Math"/>
                                </a:rPr>
                                <m:t>𝟏</m:t>
                              </m:r>
                            </m:e>
                          </m:acc>
                        </m:oMath>
                      </a14:m>
                      <a:r>
                        <a:rPr lang="en-US" altLang="zh-CN" i="0" dirty="0"/>
                        <a:t>0</a:t>
                      </a:r>
                      <a:endParaRPr lang="zh-CN" altLang="en-US" i="0" dirty="0"/>
                    </a:p>
                  </p:txBody>
                </p:sp>
              </mc:Choice>
              <mc:Fallback xmlns="">
                <p:sp>
                  <p:nvSpPr>
                    <p:cNvPr id="59" name="TextBox 5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46306" y="6381328"/>
                      <a:ext cx="449748" cy="291939"/>
                    </a:xfrm>
                    <a:prstGeom prst="rect">
                      <a:avLst/>
                    </a:prstGeom>
                    <a:blipFill rotWithShape="1">
                      <a:blip r:embed="rId15"/>
                      <a:stretch>
                        <a:fillRect l="-10891" t="-7576" r="-12871" b="-2575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/>
                    <p:cNvSpPr txBox="1"/>
                    <p:nvPr/>
                  </p:nvSpPr>
                  <p:spPr>
                    <a:xfrm>
                      <a:off x="6490816" y="5995588"/>
                      <a:ext cx="449748" cy="29193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000" b="1" i="1">
                          <a:solidFill>
                            <a:srgbClr val="FFFF00"/>
                          </a:solidFill>
                          <a:latin typeface="Cambria Math"/>
                        </a:defRPr>
                      </a:lvl1pPr>
                    </a:lstStyle>
                    <a:p>
                      <a14:m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zh-CN" alt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0">
                                  <a:latin typeface="Cambria Math"/>
                                </a:rPr>
                                <m:t>𝟏</m:t>
                              </m:r>
                            </m:e>
                          </m:acc>
                        </m:oMath>
                      </a14:m>
                      <a:r>
                        <a:rPr lang="en-US" altLang="zh-CN" i="0" dirty="0"/>
                        <a:t>00</a:t>
                      </a:r>
                      <a:endParaRPr lang="zh-CN" altLang="en-US" i="0" dirty="0"/>
                    </a:p>
                  </p:txBody>
                </p:sp>
              </mc:Choice>
              <mc:Fallback xmlns="">
                <p:sp>
                  <p:nvSpPr>
                    <p:cNvPr id="60" name="TextBox 5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90816" y="5995588"/>
                      <a:ext cx="449748" cy="291939"/>
                    </a:xfrm>
                    <a:prstGeom prst="rect">
                      <a:avLst/>
                    </a:prstGeom>
                    <a:blipFill rotWithShape="1">
                      <a:blip r:embed="rId16"/>
                      <a:stretch>
                        <a:fillRect t="-7576" r="-11765" b="-2575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3" name="TextBox 52"/>
              <p:cNvSpPr txBox="1"/>
              <p:nvPr/>
            </p:nvSpPr>
            <p:spPr>
              <a:xfrm>
                <a:off x="6474763" y="4512073"/>
                <a:ext cx="516531" cy="308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200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350195"/>
              </p:ext>
            </p:extLst>
          </p:nvPr>
        </p:nvGraphicFramePr>
        <p:xfrm>
          <a:off x="434200" y="188640"/>
          <a:ext cx="8386272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44" name="Graph" r:id="rId3" imgW="4023360" imgH="3108960" progId="Origin50.Graph">
                  <p:embed/>
                </p:oleObj>
              </mc:Choice>
              <mc:Fallback>
                <p:oleObj name="Graph" r:id="rId3" imgW="4023360" imgH="3108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200" y="188640"/>
                        <a:ext cx="8386272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04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8129" y="332656"/>
            <a:ext cx="6882360" cy="6336704"/>
            <a:chOff x="1218129" y="332656"/>
            <a:chExt cx="6882360" cy="6336704"/>
          </a:xfrm>
        </p:grpSpPr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1259632" y="3783446"/>
              <a:ext cx="3129547" cy="2885914"/>
              <a:chOff x="6251579" y="2295750"/>
              <a:chExt cx="2012288" cy="1855633"/>
            </a:xfrm>
          </p:grpSpPr>
          <p:grpSp>
            <p:nvGrpSpPr>
              <p:cNvPr id="173" name="组合 172"/>
              <p:cNvGrpSpPr>
                <a:grpSpLocks noChangeAspect="1"/>
              </p:cNvGrpSpPr>
              <p:nvPr/>
            </p:nvGrpSpPr>
            <p:grpSpPr>
              <a:xfrm>
                <a:off x="6251579" y="2295750"/>
                <a:ext cx="2012288" cy="1855633"/>
                <a:chOff x="2231647" y="1859922"/>
                <a:chExt cx="3802548" cy="3506523"/>
              </a:xfrm>
            </p:grpSpPr>
            <p:pic>
              <p:nvPicPr>
                <p:cNvPr id="175" name="图片 174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008" t="26820" r="27513" b="21378"/>
                <a:stretch/>
              </p:blipFill>
              <p:spPr>
                <a:xfrm>
                  <a:off x="2231647" y="1859922"/>
                  <a:ext cx="3802548" cy="3506523"/>
                </a:xfrm>
                <a:prstGeom prst="rect">
                  <a:avLst/>
                </a:prstGeom>
              </p:spPr>
            </p:pic>
            <p:cxnSp>
              <p:nvCxnSpPr>
                <p:cNvPr id="176" name="直接连接符 175"/>
                <p:cNvCxnSpPr/>
                <p:nvPr/>
              </p:nvCxnSpPr>
              <p:spPr>
                <a:xfrm>
                  <a:off x="2262509" y="5180393"/>
                  <a:ext cx="546771" cy="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TextBox 148"/>
                  <p:cNvSpPr txBox="1"/>
                  <p:nvPr/>
                </p:nvSpPr>
                <p:spPr>
                  <a:xfrm rot="19500000">
                    <a:off x="6893460" y="2505485"/>
                    <a:ext cx="276441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</m:oMath>
                    </a14:m>
                    <a:r>
                      <a:rPr lang="en-US" altLang="zh-CN" sz="12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</a:t>
                    </a:r>
                    <a:endParaRPr lang="zh-CN" alt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49" name="TextBox 1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00000">
                    <a:off x="6893460" y="2505485"/>
                    <a:ext cx="276441" cy="178357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r="-470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TextBox 149"/>
                  <p:cNvSpPr txBox="1"/>
                  <p:nvPr/>
                </p:nvSpPr>
                <p:spPr>
                  <a:xfrm>
                    <a:off x="7376855" y="2564904"/>
                    <a:ext cx="277471" cy="178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 smtClean="0">
                        <a:solidFill>
                          <a:schemeClr val="bg1"/>
                        </a:solidFill>
                      </a:rPr>
                      <a:t>0</a:t>
                    </a:r>
                    <a14:m>
                      <m:oMath xmlns:m="http://schemas.openxmlformats.org/officeDocument/2006/math">
                        <m:r>
                          <a:rPr lang="en-US" altLang="zh-CN" sz="12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𝟏</m:t>
                        </m:r>
                      </m:oMath>
                    </a14:m>
                    <a:r>
                      <a:rPr lang="en-US" altLang="zh-CN" sz="12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0" name="TextBox 1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6855" y="2564904"/>
                    <a:ext cx="277471" cy="178109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l="-1408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/>
                  <p:cNvSpPr txBox="1"/>
                  <p:nvPr/>
                </p:nvSpPr>
                <p:spPr>
                  <a:xfrm rot="3864703">
                    <a:off x="7459535" y="2356079"/>
                    <a:ext cx="285717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  <m:r>
                          <a:rPr lang="en-US" altLang="zh-CN" sz="1200" b="1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𝟐</m:t>
                        </m:r>
                      </m:oMath>
                    </a14:m>
                    <a:r>
                      <a:rPr lang="en-US" altLang="zh-CN" sz="1200" b="1" dirty="0" smtClean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1" name="TextBox 1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3864703">
                    <a:off x="7459535" y="2356079"/>
                    <a:ext cx="285717" cy="178357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348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2" name="TextBox 151"/>
                  <p:cNvSpPr txBox="1"/>
                  <p:nvPr/>
                </p:nvSpPr>
                <p:spPr>
                  <a:xfrm>
                    <a:off x="7783967" y="2636725"/>
                    <a:ext cx="285717" cy="178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12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𝟏𝟏</m:t>
                        </m:r>
                      </m:oMath>
                    </a14:m>
                    <a:r>
                      <a:rPr lang="en-US" altLang="zh-CN" sz="1200" b="1" dirty="0" smtClean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2" name="TextBox 1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83967" y="2636725"/>
                    <a:ext cx="285717" cy="178109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r="-1389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3" name="TextBox 152"/>
                  <p:cNvSpPr txBox="1"/>
                  <p:nvPr/>
                </p:nvSpPr>
                <p:spPr>
                  <a:xfrm>
                    <a:off x="7561472" y="3031781"/>
                    <a:ext cx="276441" cy="178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12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𝟏</m:t>
                        </m:r>
                      </m:oMath>
                    </a14:m>
                    <a:r>
                      <a:rPr lang="en-US" altLang="zh-CN" sz="12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00</a:t>
                    </a:r>
                    <a:endParaRPr lang="zh-CN" alt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3" name="TextBox 15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61472" y="3031781"/>
                    <a:ext cx="276441" cy="178109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r="-1429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4" name="TextBox 153"/>
                  <p:cNvSpPr txBox="1"/>
                  <p:nvPr/>
                </p:nvSpPr>
                <p:spPr>
                  <a:xfrm rot="19500000">
                    <a:off x="7706433" y="3507535"/>
                    <a:ext cx="286748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 smtClean="0">
                        <a:solidFill>
                          <a:srgbClr val="FFFF00"/>
                        </a:solidFill>
                      </a:rPr>
                      <a:t>2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  <m:r>
                          <a:rPr lang="en-US" altLang="zh-CN" sz="12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𝟎</m:t>
                        </m:r>
                      </m:oMath>
                    </a14:m>
                    <a:endParaRPr lang="zh-CN" altLang="en-US" sz="12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4" name="TextBox 15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00000">
                    <a:off x="7706433" y="3507535"/>
                    <a:ext cx="286748" cy="178357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740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5" name="TextBox 154"/>
                  <p:cNvSpPr txBox="1"/>
                  <p:nvPr/>
                </p:nvSpPr>
                <p:spPr>
                  <a:xfrm rot="3674692">
                    <a:off x="7114205" y="3755808"/>
                    <a:ext cx="277471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 smtClean="0">
                        <a:solidFill>
                          <a:srgbClr val="FFFF00"/>
                        </a:solidFill>
                      </a:rPr>
                      <a:t>1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</m:acc>
                      </m:oMath>
                    </a14:m>
                    <a:r>
                      <a:rPr lang="en-US" altLang="zh-CN" sz="1200" b="1" dirty="0" smtClean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5" name="TextBox 1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3674692">
                    <a:off x="7114205" y="3755808"/>
                    <a:ext cx="277471" cy="178357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l="-9333" b="-470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6" name="TextBox 155"/>
                  <p:cNvSpPr txBox="1"/>
                  <p:nvPr/>
                </p:nvSpPr>
                <p:spPr>
                  <a:xfrm rot="19500000">
                    <a:off x="7247183" y="3403738"/>
                    <a:ext cx="277471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 smtClean="0">
                        <a:solidFill>
                          <a:schemeClr val="bg1"/>
                        </a:solidFill>
                      </a:rPr>
                      <a:t>1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</m:oMath>
                    </a14:m>
                    <a:r>
                      <a:rPr lang="en-US" altLang="zh-CN" sz="12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6" name="TextBox 15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00000">
                    <a:off x="7247183" y="3403738"/>
                    <a:ext cx="277471" cy="178357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r="-4651" b="-759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7" name="TextBox 156"/>
                  <p:cNvSpPr txBox="1"/>
                  <p:nvPr/>
                </p:nvSpPr>
                <p:spPr>
                  <a:xfrm>
                    <a:off x="6785708" y="3212938"/>
                    <a:ext cx="277471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200" b="1" dirty="0" smtClean="0">
                        <a:solidFill>
                          <a:schemeClr val="bg1"/>
                        </a:solidFill>
                      </a:rPr>
                      <a:t>0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</m:oMath>
                    </a14:m>
                    <a:r>
                      <a:rPr lang="en-US" altLang="zh-CN" sz="12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7" name="TextBox 1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85708" y="3212938"/>
                    <a:ext cx="277471" cy="178357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l="-1408" b="-20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8" name="TextBox 157"/>
                  <p:cNvSpPr txBox="1"/>
                  <p:nvPr/>
                </p:nvSpPr>
                <p:spPr>
                  <a:xfrm>
                    <a:off x="6387235" y="3086464"/>
                    <a:ext cx="330039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</m:oMath>
                    </a14:m>
                    <a:r>
                      <a:rPr lang="zh-CN" altLang="en-US" sz="1200" b="1" dirty="0">
                        <a:solidFill>
                          <a:srgbClr val="FFFF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  <m:r>
                          <a:rPr lang="en-US" altLang="zh-CN" sz="12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</m:oMath>
                    </a14:m>
                    <a:r>
                      <a:rPr lang="en-US" altLang="zh-CN" sz="1200" b="1" dirty="0" smtClean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endParaRPr lang="zh-CN" altLang="en-US" sz="12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8" name="TextBox 1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7235" y="3086464"/>
                    <a:ext cx="330039" cy="178357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r="-10714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9" name="TextBox 158"/>
                  <p:cNvSpPr txBox="1"/>
                  <p:nvPr/>
                </p:nvSpPr>
                <p:spPr>
                  <a:xfrm>
                    <a:off x="6616442" y="2776569"/>
                    <a:ext cx="276441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CN" altLang="en-US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sz="12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</m:e>
                        </m:acc>
                      </m:oMath>
                    </a14:m>
                    <a:r>
                      <a:rPr lang="en-US" altLang="zh-CN" sz="12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00</a:t>
                    </a:r>
                    <a:endParaRPr lang="zh-CN" altLang="en-US" sz="12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59" name="TextBox 1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16442" y="2776569"/>
                    <a:ext cx="276441" cy="178357"/>
                  </a:xfrm>
                  <a:prstGeom prst="rect">
                    <a:avLst/>
                  </a:prstGeom>
                  <a:blipFill rotWithShape="1">
                    <a:blip r:embed="rId13"/>
                    <a:stretch>
                      <a:fillRect r="-1429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0" name="TextBox 159"/>
                  <p:cNvSpPr txBox="1"/>
                  <p:nvPr/>
                </p:nvSpPr>
                <p:spPr>
                  <a:xfrm rot="19500000">
                    <a:off x="6375462" y="2374047"/>
                    <a:ext cx="319731" cy="1783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zh-CN" altLang="en-US" sz="1200" b="1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sz="1200" b="1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e>
                          </m:acc>
                          <m:r>
                            <a:rPr lang="en-US" altLang="zh-CN" sz="1200" b="1" i="0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𝟏𝟎</m:t>
                          </m:r>
                        </m:oMath>
                      </m:oMathPara>
                    </a14:m>
                    <a:endParaRPr lang="zh-CN" altLang="en-US" sz="1200" b="1" dirty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60" name="TextBox 15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00000">
                    <a:off x="6375462" y="2374047"/>
                    <a:ext cx="319731" cy="178357"/>
                  </a:xfrm>
                  <a:prstGeom prst="rect">
                    <a:avLst/>
                  </a:prstGeom>
                  <a:blipFill rotWithShape="1"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1" name="椭圆 160"/>
              <p:cNvSpPr/>
              <p:nvPr/>
            </p:nvSpPr>
            <p:spPr>
              <a:xfrm>
                <a:off x="7038154" y="2642448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66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7498056" y="2771988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66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7681120" y="3227119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66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7398980" y="3534932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66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6914356" y="3413760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66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6755100" y="2974092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66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6500976" y="3284984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椭圆 167"/>
              <p:cNvSpPr/>
              <p:nvPr/>
            </p:nvSpPr>
            <p:spPr>
              <a:xfrm>
                <a:off x="7054196" y="3845824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7861524" y="3660264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7918276" y="2852936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椭圆 170"/>
              <p:cNvSpPr/>
              <p:nvPr/>
            </p:nvSpPr>
            <p:spPr>
              <a:xfrm>
                <a:off x="7361644" y="2398028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6565364" y="2530996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4877448" y="3789360"/>
              <a:ext cx="3223041" cy="2880000"/>
              <a:chOff x="4763714" y="2233897"/>
              <a:chExt cx="1999966" cy="178710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4763714" y="2233897"/>
                <a:ext cx="1999966" cy="1787102"/>
                <a:chOff x="4205573" y="2305905"/>
                <a:chExt cx="1999966" cy="1787102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4256908" y="2305905"/>
                  <a:ext cx="1948631" cy="1787102"/>
                  <a:chOff x="4256908" y="2305905"/>
                  <a:chExt cx="1948631" cy="1787102"/>
                </a:xfrm>
              </p:grpSpPr>
              <p:grpSp>
                <p:nvGrpSpPr>
                  <p:cNvPr id="68" name="组合 67"/>
                  <p:cNvGrpSpPr>
                    <a:grpSpLocks noChangeAspect="1"/>
                  </p:cNvGrpSpPr>
                  <p:nvPr/>
                </p:nvGrpSpPr>
                <p:grpSpPr>
                  <a:xfrm>
                    <a:off x="4256908" y="2305905"/>
                    <a:ext cx="1781294" cy="1787102"/>
                    <a:chOff x="4711114" y="2752802"/>
                    <a:chExt cx="289301" cy="290244"/>
                  </a:xfrm>
                </p:grpSpPr>
                <p:pic>
                  <p:nvPicPr>
                    <p:cNvPr id="70" name="图片 69"/>
                    <p:cNvPicPr>
                      <a:picLocks noChangeAspect="1"/>
                    </p:cNvPicPr>
                    <p:nvPr/>
                  </p:nvPicPr>
                  <p:blipFill rotWithShape="1">
                    <a:blip r:embed="rId1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37315" r="95988" b="58453"/>
                    <a:stretch/>
                  </p:blipFill>
                  <p:spPr>
                    <a:xfrm>
                      <a:off x="4711114" y="2752802"/>
                      <a:ext cx="289301" cy="290244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71" name="直接连接符 70"/>
                    <p:cNvCxnSpPr/>
                    <p:nvPr/>
                  </p:nvCxnSpPr>
                  <p:spPr>
                    <a:xfrm>
                      <a:off x="4717055" y="3029444"/>
                      <a:ext cx="71915" cy="0"/>
                    </a:xfrm>
                    <a:prstGeom prst="line">
                      <a:avLst/>
                    </a:prstGeom>
                    <a:ln w="635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3" name="组合 22"/>
                  <p:cNvGrpSpPr>
                    <a:grpSpLocks noChangeAspect="1"/>
                  </p:cNvGrpSpPr>
                  <p:nvPr/>
                </p:nvGrpSpPr>
                <p:grpSpPr>
                  <a:xfrm rot="547171">
                    <a:off x="4431241" y="2319950"/>
                    <a:ext cx="1774298" cy="1396492"/>
                    <a:chOff x="1025540" y="526420"/>
                    <a:chExt cx="6772707" cy="5330572"/>
                  </a:xfrm>
                </p:grpSpPr>
                <p:pic>
                  <p:nvPicPr>
                    <p:cNvPr id="24" name="图片 23"/>
                    <p:cNvPicPr>
                      <a:picLocks noChangeAspect="1"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77567">
                      <a:off x="1313417" y="578938"/>
                      <a:ext cx="6484830" cy="49320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5" name="椭圆 24"/>
                    <p:cNvSpPr/>
                    <p:nvPr/>
                  </p:nvSpPr>
                  <p:spPr>
                    <a:xfrm rot="1042783">
                      <a:off x="2605524" y="2420853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26" name="椭圆 25"/>
                    <p:cNvSpPr/>
                    <p:nvPr/>
                  </p:nvSpPr>
                  <p:spPr>
                    <a:xfrm rot="1042783">
                      <a:off x="4193892" y="52642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27" name="椭圆 26"/>
                    <p:cNvSpPr/>
                    <p:nvPr/>
                  </p:nvSpPr>
                  <p:spPr>
                    <a:xfrm rot="1042783">
                      <a:off x="5457325" y="73081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28" name="椭圆 27"/>
                    <p:cNvSpPr/>
                    <p:nvPr/>
                  </p:nvSpPr>
                  <p:spPr>
                    <a:xfrm rot="1042783">
                      <a:off x="4775345" y="94265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29" name="椭圆 28"/>
                    <p:cNvSpPr/>
                    <p:nvPr/>
                  </p:nvSpPr>
                  <p:spPr>
                    <a:xfrm rot="1042783">
                      <a:off x="5986781" y="115855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0" name="椭圆 29"/>
                    <p:cNvSpPr/>
                    <p:nvPr/>
                  </p:nvSpPr>
                  <p:spPr>
                    <a:xfrm rot="1042783">
                      <a:off x="3562836" y="755144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1" name="椭圆 30"/>
                    <p:cNvSpPr/>
                    <p:nvPr/>
                  </p:nvSpPr>
                  <p:spPr>
                    <a:xfrm rot="1042783">
                      <a:off x="3397612" y="143819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2" name="椭圆 31"/>
                    <p:cNvSpPr/>
                    <p:nvPr/>
                  </p:nvSpPr>
                  <p:spPr>
                    <a:xfrm rot="1042783">
                      <a:off x="4639837" y="167543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3" name="椭圆 32"/>
                    <p:cNvSpPr/>
                    <p:nvPr/>
                  </p:nvSpPr>
                  <p:spPr>
                    <a:xfrm rot="1042783">
                      <a:off x="5889373" y="185323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4" name="椭圆 33"/>
                    <p:cNvSpPr/>
                    <p:nvPr/>
                  </p:nvSpPr>
                  <p:spPr>
                    <a:xfrm rot="1042783">
                      <a:off x="2736840" y="173473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5" name="椭圆 34"/>
                    <p:cNvSpPr/>
                    <p:nvPr/>
                  </p:nvSpPr>
                  <p:spPr>
                    <a:xfrm rot="1042783">
                      <a:off x="3945157" y="192523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6" name="椭圆 35"/>
                    <p:cNvSpPr/>
                    <p:nvPr/>
                  </p:nvSpPr>
                  <p:spPr>
                    <a:xfrm rot="1042783">
                      <a:off x="5181993" y="212017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7" name="椭圆 36"/>
                    <p:cNvSpPr/>
                    <p:nvPr/>
                  </p:nvSpPr>
                  <p:spPr>
                    <a:xfrm rot="1042783">
                      <a:off x="6431529" y="2323502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8" name="椭圆 37"/>
                    <p:cNvSpPr/>
                    <p:nvPr/>
                  </p:nvSpPr>
                  <p:spPr>
                    <a:xfrm rot="1042783">
                      <a:off x="1936243" y="269354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39" name="椭圆 38"/>
                    <p:cNvSpPr/>
                    <p:nvPr/>
                  </p:nvSpPr>
                  <p:spPr>
                    <a:xfrm rot="1042783">
                      <a:off x="3851941" y="263992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0" name="椭圆 39"/>
                    <p:cNvSpPr/>
                    <p:nvPr/>
                  </p:nvSpPr>
                  <p:spPr>
                    <a:xfrm rot="1042783">
                      <a:off x="5088777" y="283486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1" name="椭圆 40"/>
                    <p:cNvSpPr/>
                    <p:nvPr/>
                  </p:nvSpPr>
                  <p:spPr>
                    <a:xfrm rot="1042783">
                      <a:off x="6338313" y="3038192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2" name="椭圆 41"/>
                    <p:cNvSpPr/>
                    <p:nvPr/>
                  </p:nvSpPr>
                  <p:spPr>
                    <a:xfrm rot="1042783">
                      <a:off x="3177396" y="289105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3" name="椭圆 42"/>
                    <p:cNvSpPr/>
                    <p:nvPr/>
                  </p:nvSpPr>
                  <p:spPr>
                    <a:xfrm rot="1042783">
                      <a:off x="4385713" y="308155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4" name="椭圆 43"/>
                    <p:cNvSpPr/>
                    <p:nvPr/>
                  </p:nvSpPr>
                  <p:spPr>
                    <a:xfrm rot="1042783">
                      <a:off x="5650911" y="3281150"/>
                      <a:ext cx="225565" cy="22556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椭圆 44"/>
                    <p:cNvSpPr/>
                    <p:nvPr/>
                  </p:nvSpPr>
                  <p:spPr>
                    <a:xfrm rot="1042783">
                      <a:off x="6872085" y="3479822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6" name="椭圆 45"/>
                    <p:cNvSpPr/>
                    <p:nvPr/>
                  </p:nvSpPr>
                  <p:spPr>
                    <a:xfrm rot="1042783">
                      <a:off x="3032705" y="3645559"/>
                      <a:ext cx="225565" cy="22556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7" name="椭圆 46"/>
                    <p:cNvSpPr/>
                    <p:nvPr/>
                  </p:nvSpPr>
                  <p:spPr>
                    <a:xfrm rot="1042783">
                      <a:off x="4279797" y="384824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8" name="椭圆 47"/>
                    <p:cNvSpPr/>
                    <p:nvPr/>
                  </p:nvSpPr>
                  <p:spPr>
                    <a:xfrm rot="1042783">
                      <a:off x="5516633" y="404318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9" name="椭圆 48"/>
                    <p:cNvSpPr/>
                    <p:nvPr/>
                  </p:nvSpPr>
                  <p:spPr>
                    <a:xfrm rot="1042783">
                      <a:off x="6766169" y="424651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0" name="椭圆 49"/>
                    <p:cNvSpPr/>
                    <p:nvPr/>
                  </p:nvSpPr>
                  <p:spPr>
                    <a:xfrm rot="1042783">
                      <a:off x="3617828" y="4064394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1" name="椭圆 50"/>
                    <p:cNvSpPr/>
                    <p:nvPr/>
                  </p:nvSpPr>
                  <p:spPr>
                    <a:xfrm rot="1042783">
                      <a:off x="4838845" y="4267594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2" name="椭圆 51"/>
                    <p:cNvSpPr/>
                    <p:nvPr/>
                  </p:nvSpPr>
                  <p:spPr>
                    <a:xfrm rot="1042783">
                      <a:off x="6088381" y="4462534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3" name="椭圆 52"/>
                    <p:cNvSpPr/>
                    <p:nvPr/>
                  </p:nvSpPr>
                  <p:spPr>
                    <a:xfrm rot="1042783">
                      <a:off x="7307265" y="4694140"/>
                      <a:ext cx="225561" cy="22556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4" name="椭圆 53"/>
                    <p:cNvSpPr/>
                    <p:nvPr/>
                  </p:nvSpPr>
                  <p:spPr>
                    <a:xfrm rot="1042783">
                      <a:off x="3495020" y="478866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5" name="椭圆 54"/>
                    <p:cNvSpPr/>
                    <p:nvPr/>
                  </p:nvSpPr>
                  <p:spPr>
                    <a:xfrm rot="1042783">
                      <a:off x="4741437" y="497916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6" name="椭圆 55"/>
                    <p:cNvSpPr/>
                    <p:nvPr/>
                  </p:nvSpPr>
                  <p:spPr>
                    <a:xfrm rot="1042783">
                      <a:off x="5978273" y="517410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7" name="椭圆 56"/>
                    <p:cNvSpPr/>
                    <p:nvPr/>
                  </p:nvSpPr>
                  <p:spPr>
                    <a:xfrm rot="1042783">
                      <a:off x="7227809" y="537743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8" name="椭圆 57"/>
                    <p:cNvSpPr/>
                    <p:nvPr/>
                  </p:nvSpPr>
                  <p:spPr>
                    <a:xfrm rot="1042783">
                      <a:off x="2794877" y="5005001"/>
                      <a:ext cx="225561" cy="22556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59" name="椭圆 58"/>
                    <p:cNvSpPr/>
                    <p:nvPr/>
                  </p:nvSpPr>
                  <p:spPr>
                    <a:xfrm rot="1042783">
                      <a:off x="4055265" y="523316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0" name="椭圆 59"/>
                    <p:cNvSpPr/>
                    <p:nvPr/>
                  </p:nvSpPr>
                  <p:spPr>
                    <a:xfrm rot="1042783">
                      <a:off x="5292101" y="542810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1" name="椭圆 60"/>
                    <p:cNvSpPr/>
                    <p:nvPr/>
                  </p:nvSpPr>
                  <p:spPr>
                    <a:xfrm rot="1042783">
                      <a:off x="6541637" y="5631430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2" name="椭圆 61"/>
                    <p:cNvSpPr/>
                    <p:nvPr/>
                  </p:nvSpPr>
                  <p:spPr>
                    <a:xfrm rot="1042783">
                      <a:off x="1806001" y="3376352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3" name="椭圆 62"/>
                    <p:cNvSpPr/>
                    <p:nvPr/>
                  </p:nvSpPr>
                  <p:spPr>
                    <a:xfrm rot="1042783">
                      <a:off x="2218885" y="4594592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4" name="椭圆 63"/>
                    <p:cNvSpPr/>
                    <p:nvPr/>
                  </p:nvSpPr>
                  <p:spPr>
                    <a:xfrm rot="1042783">
                      <a:off x="2333184" y="3881526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5" name="椭圆 64"/>
                    <p:cNvSpPr/>
                    <p:nvPr/>
                  </p:nvSpPr>
                  <p:spPr>
                    <a:xfrm rot="1042783">
                      <a:off x="1536059" y="4812444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6" name="椭圆 65"/>
                    <p:cNvSpPr/>
                    <p:nvPr/>
                  </p:nvSpPr>
                  <p:spPr>
                    <a:xfrm rot="1042783">
                      <a:off x="1136957" y="3658994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7" name="椭圆 66"/>
                    <p:cNvSpPr/>
                    <p:nvPr/>
                  </p:nvSpPr>
                  <p:spPr>
                    <a:xfrm rot="1042783">
                      <a:off x="1025540" y="4343918"/>
                      <a:ext cx="225563" cy="22556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scene3d>
                      <a:camera prst="orthographicFront"/>
                      <a:lightRig rig="soft" dir="t"/>
                    </a:scene3d>
                    <a:sp3d extrusionH="76200" contourW="12700" prstMaterial="metal">
                      <a:bevelT/>
                      <a:bevelB prst="angle"/>
                      <a:extrusionClr>
                        <a:schemeClr val="bg1"/>
                      </a:extrusionClr>
                      <a:contourClr>
                        <a:schemeClr val="bg1"/>
                      </a:contour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</p:grpSp>
            </p:grpSp>
            <p:cxnSp>
              <p:nvCxnSpPr>
                <p:cNvPr id="13" name="直接连接符 12"/>
                <p:cNvCxnSpPr>
                  <a:stCxn id="66" idx="1"/>
                </p:cNvCxnSpPr>
                <p:nvPr/>
              </p:nvCxnSpPr>
              <p:spPr>
                <a:xfrm flipH="1" flipV="1">
                  <a:off x="4419102" y="2806806"/>
                  <a:ext cx="47885" cy="202116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/>
              </p:nvCxnSpPr>
              <p:spPr>
                <a:xfrm flipH="1" flipV="1">
                  <a:off x="4596123" y="2768228"/>
                  <a:ext cx="47885" cy="202116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5024657" y="2889205"/>
                  <a:ext cx="171603" cy="823065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 rot="20493248">
                  <a:off x="4205573" y="2597221"/>
                  <a:ext cx="609948" cy="2100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0.142 nm</a:t>
                  </a:r>
                  <a:endParaRPr lang="zh-CN" altLang="en-US" sz="16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 flipH="1">
                  <a:off x="4609953" y="2752353"/>
                  <a:ext cx="162196" cy="42301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箭头连接符 17"/>
                <p:cNvCxnSpPr/>
                <p:nvPr/>
              </p:nvCxnSpPr>
              <p:spPr>
                <a:xfrm flipH="1">
                  <a:off x="4271268" y="2847603"/>
                  <a:ext cx="162196" cy="42301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4736920" y="2951986"/>
                  <a:ext cx="183242" cy="803166"/>
                </a:xfrm>
                <a:prstGeom prst="line">
                  <a:avLst/>
                </a:prstGeom>
                <a:ln w="25400">
                  <a:solidFill>
                    <a:srgbClr val="00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箭头连接符 19"/>
                <p:cNvCxnSpPr/>
                <p:nvPr/>
              </p:nvCxnSpPr>
              <p:spPr>
                <a:xfrm flipV="1">
                  <a:off x="4913027" y="3646018"/>
                  <a:ext cx="267015" cy="51084"/>
                </a:xfrm>
                <a:prstGeom prst="straightConnector1">
                  <a:avLst/>
                </a:prstGeom>
                <a:ln w="25400">
                  <a:solidFill>
                    <a:srgbClr val="00FFFF"/>
                  </a:solidFill>
                  <a:headEnd type="stealth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/>
                <p:cNvSpPr txBox="1"/>
                <p:nvPr/>
              </p:nvSpPr>
              <p:spPr>
                <a:xfrm rot="21005098">
                  <a:off x="4827093" y="3667574"/>
                  <a:ext cx="609948" cy="2100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0.214 nm</a:t>
                  </a:r>
                  <a:endParaRPr lang="zh-CN" altLang="en-US" sz="16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8" name="直接连接符 7"/>
              <p:cNvCxnSpPr/>
              <p:nvPr/>
            </p:nvCxnSpPr>
            <p:spPr>
              <a:xfrm flipH="1">
                <a:off x="5032122" y="2774834"/>
                <a:ext cx="233654" cy="658637"/>
              </a:xfrm>
              <a:prstGeom prst="line">
                <a:avLst/>
              </a:prstGeom>
              <a:ln w="25400">
                <a:solidFill>
                  <a:srgbClr val="00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H="1">
                <a:off x="5348955" y="2874517"/>
                <a:ext cx="233654" cy="658637"/>
              </a:xfrm>
              <a:prstGeom prst="line">
                <a:avLst/>
              </a:prstGeom>
              <a:ln w="25400">
                <a:solidFill>
                  <a:srgbClr val="00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箭头连接符 9"/>
              <p:cNvCxnSpPr/>
              <p:nvPr/>
            </p:nvCxnSpPr>
            <p:spPr>
              <a:xfrm>
                <a:off x="5071647" y="3326039"/>
                <a:ext cx="302664" cy="132924"/>
              </a:xfrm>
              <a:prstGeom prst="straightConnector1">
                <a:avLst/>
              </a:prstGeom>
              <a:ln w="25400">
                <a:solidFill>
                  <a:srgbClr val="00FFFF"/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 rot="1512568">
                <a:off x="4901799" y="3397943"/>
                <a:ext cx="609948" cy="210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0.246 nm</a:t>
                </a:r>
                <a:endParaRPr lang="zh-CN" altLang="en-US" sz="1600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1282072" y="404664"/>
              <a:ext cx="3093558" cy="2880000"/>
              <a:chOff x="1501032" y="4380063"/>
              <a:chExt cx="3093558" cy="2880000"/>
            </a:xfrm>
          </p:grpSpPr>
          <p:grpSp>
            <p:nvGrpSpPr>
              <p:cNvPr id="190" name="组合 189"/>
              <p:cNvGrpSpPr>
                <a:grpSpLocks noChangeAspect="1"/>
              </p:cNvGrpSpPr>
              <p:nvPr/>
            </p:nvGrpSpPr>
            <p:grpSpPr>
              <a:xfrm>
                <a:off x="1501032" y="4380063"/>
                <a:ext cx="3093558" cy="2880000"/>
                <a:chOff x="1619672" y="1154134"/>
                <a:chExt cx="5150718" cy="4795146"/>
              </a:xfrm>
            </p:grpSpPr>
            <p:pic>
              <p:nvPicPr>
                <p:cNvPr id="192" name="图片 191"/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42" t="16829" r="16895" b="13250"/>
                <a:stretch/>
              </p:blipFill>
              <p:spPr>
                <a:xfrm>
                  <a:off x="1619672" y="1154134"/>
                  <a:ext cx="5150718" cy="4795146"/>
                </a:xfrm>
                <a:prstGeom prst="rect">
                  <a:avLst/>
                </a:prstGeom>
              </p:spPr>
            </p:pic>
            <p:cxnSp>
              <p:nvCxnSpPr>
                <p:cNvPr id="193" name="直接连接符 192"/>
                <p:cNvCxnSpPr/>
                <p:nvPr/>
              </p:nvCxnSpPr>
              <p:spPr>
                <a:xfrm>
                  <a:off x="1683108" y="5737598"/>
                  <a:ext cx="10800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6" name="矩形 195"/>
              <p:cNvSpPr>
                <a:spLocks noChangeAspect="1"/>
              </p:cNvSpPr>
              <p:nvPr/>
            </p:nvSpPr>
            <p:spPr>
              <a:xfrm>
                <a:off x="2352452" y="6499944"/>
                <a:ext cx="468000" cy="468000"/>
              </a:xfrm>
              <a:prstGeom prst="rect">
                <a:avLst/>
              </a:prstGeom>
              <a:noFill/>
              <a:ln w="25400">
                <a:solidFill>
                  <a:srgbClr val="00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/>
          </p:nvGrpSpPr>
          <p:grpSpPr>
            <a:xfrm>
              <a:off x="4932040" y="404664"/>
              <a:ext cx="2902405" cy="2880000"/>
              <a:chOff x="4661751" y="4365104"/>
              <a:chExt cx="2902405" cy="2880000"/>
            </a:xfrm>
          </p:grpSpPr>
          <p:grpSp>
            <p:nvGrpSpPr>
              <p:cNvPr id="188" name="组合 187"/>
              <p:cNvGrpSpPr>
                <a:grpSpLocks noChangeAspect="1"/>
              </p:cNvGrpSpPr>
              <p:nvPr/>
            </p:nvGrpSpPr>
            <p:grpSpPr>
              <a:xfrm>
                <a:off x="4661751" y="4365104"/>
                <a:ext cx="2902405" cy="2880000"/>
                <a:chOff x="1251625" y="0"/>
                <a:chExt cx="6640749" cy="6589486"/>
              </a:xfrm>
            </p:grpSpPr>
            <p:pic>
              <p:nvPicPr>
                <p:cNvPr id="185" name="图片 184"/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915"/>
                <a:stretch/>
              </p:blipFill>
              <p:spPr>
                <a:xfrm>
                  <a:off x="1251625" y="0"/>
                  <a:ext cx="6640749" cy="6589486"/>
                </a:xfrm>
                <a:prstGeom prst="rect">
                  <a:avLst/>
                </a:prstGeom>
              </p:spPr>
            </p:pic>
            <p:cxnSp>
              <p:nvCxnSpPr>
                <p:cNvPr id="187" name="直接连接符 186"/>
                <p:cNvCxnSpPr/>
                <p:nvPr/>
              </p:nvCxnSpPr>
              <p:spPr>
                <a:xfrm>
                  <a:off x="1523853" y="6309321"/>
                  <a:ext cx="1433213" cy="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" name="矩形 193"/>
              <p:cNvSpPr>
                <a:spLocks noChangeAspect="1"/>
              </p:cNvSpPr>
              <p:nvPr/>
            </p:nvSpPr>
            <p:spPr>
              <a:xfrm>
                <a:off x="5220072" y="5229200"/>
                <a:ext cx="432000" cy="432000"/>
              </a:xfrm>
              <a:prstGeom prst="rect">
                <a:avLst/>
              </a:prstGeom>
              <a:noFill/>
              <a:ln w="25400">
                <a:solidFill>
                  <a:srgbClr val="00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03" name="直接连接符 202"/>
            <p:cNvCxnSpPr/>
            <p:nvPr/>
          </p:nvCxnSpPr>
          <p:spPr>
            <a:xfrm flipV="1">
              <a:off x="2619852" y="404664"/>
              <a:ext cx="2312188" cy="2119881"/>
            </a:xfrm>
            <a:prstGeom prst="line">
              <a:avLst/>
            </a:prstGeom>
            <a:ln w="25400">
              <a:solidFill>
                <a:srgbClr val="00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>
              <a:off x="2619852" y="2992545"/>
              <a:ext cx="2312188" cy="292119"/>
            </a:xfrm>
            <a:prstGeom prst="line">
              <a:avLst/>
            </a:prstGeom>
            <a:ln w="25400">
              <a:solidFill>
                <a:srgbClr val="00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flipH="1">
              <a:off x="4960178" y="1700760"/>
              <a:ext cx="530183" cy="2054916"/>
            </a:xfrm>
            <a:prstGeom prst="line">
              <a:avLst/>
            </a:prstGeom>
            <a:ln w="25400">
              <a:solidFill>
                <a:srgbClr val="00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>
              <a:off x="5922361" y="1700760"/>
              <a:ext cx="1879335" cy="2054916"/>
            </a:xfrm>
            <a:prstGeom prst="line">
              <a:avLst/>
            </a:prstGeom>
            <a:ln w="25400">
              <a:solidFill>
                <a:srgbClr val="00FF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/>
            <p:cNvSpPr txBox="1"/>
            <p:nvPr/>
          </p:nvSpPr>
          <p:spPr>
            <a:xfrm>
              <a:off x="1259632" y="332656"/>
              <a:ext cx="516531" cy="40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919565" y="347170"/>
              <a:ext cx="516531" cy="40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917526" y="3734363"/>
              <a:ext cx="516531" cy="40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218129" y="3676869"/>
              <a:ext cx="516531" cy="40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586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423098"/>
              </p:ext>
            </p:extLst>
          </p:nvPr>
        </p:nvGraphicFramePr>
        <p:xfrm>
          <a:off x="794240" y="116632"/>
          <a:ext cx="8386272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6" name="Graph" r:id="rId3" imgW="4023360" imgH="3108960" progId="Origin50.Graph">
                  <p:embed/>
                </p:oleObj>
              </mc:Choice>
              <mc:Fallback>
                <p:oleObj name="Graph" r:id="rId3" imgW="4023360" imgH="3108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240" y="116632"/>
                        <a:ext cx="8386272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1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430460" y="692696"/>
            <a:ext cx="10271744" cy="3960000"/>
            <a:chOff x="-430460" y="692696"/>
            <a:chExt cx="10271744" cy="3960000"/>
          </a:xfrm>
        </p:grpSpPr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0378996"/>
                </p:ext>
              </p:extLst>
            </p:nvPr>
          </p:nvGraphicFramePr>
          <p:xfrm>
            <a:off x="-430460" y="692696"/>
            <a:ext cx="5603067" cy="39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02" name="Graph" r:id="rId3" imgW="4276080" imgH="3023280" progId="Origin50.Graph">
                    <p:embed/>
                  </p:oleObj>
                </mc:Choice>
                <mc:Fallback>
                  <p:oleObj name="Graph" r:id="rId3" imgW="4276080" imgH="302328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-430460" y="692696"/>
                          <a:ext cx="5603067" cy="396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对象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8546340"/>
                </p:ext>
              </p:extLst>
            </p:nvPr>
          </p:nvGraphicFramePr>
          <p:xfrm>
            <a:off x="4238217" y="692696"/>
            <a:ext cx="5603067" cy="396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03" name="Graph" r:id="rId5" imgW="4276080" imgH="3023280" progId="Origin50.Graph">
                    <p:embed/>
                  </p:oleObj>
                </mc:Choice>
                <mc:Fallback>
                  <p:oleObj name="Graph" r:id="rId5" imgW="4276080" imgH="302328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38217" y="692696"/>
                          <a:ext cx="5603067" cy="396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23021" y="836712"/>
              <a:ext cx="516531" cy="40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55976" y="836712"/>
              <a:ext cx="516531" cy="40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0859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7490</TotalTime>
  <Words>108</Words>
  <Application>Microsoft Office PowerPoint</Application>
  <PresentationFormat>全屏显示(4:3)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8" baseType="lpstr">
      <vt:lpstr>Office 主题</vt:lpstr>
      <vt:lpstr>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Tian Pin</cp:lastModifiedBy>
  <cp:revision>435</cp:revision>
  <dcterms:created xsi:type="dcterms:W3CDTF">2017-11-14T02:28:47Z</dcterms:created>
  <dcterms:modified xsi:type="dcterms:W3CDTF">2020-05-12T05:58:45Z</dcterms:modified>
</cp:coreProperties>
</file>