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anbo Li" userId="f608ce8d-c2b8-42bb-bafd-29ed347d033b" providerId="ADAL" clId="{F11292AA-48A5-45E4-821E-CE85350B0220}"/>
    <pc:docChg chg="undo custSel addSld modSld">
      <pc:chgData name="Jianbo Li" userId="f608ce8d-c2b8-42bb-bafd-29ed347d033b" providerId="ADAL" clId="{F11292AA-48A5-45E4-821E-CE85350B0220}" dt="2024-09-04T02:00:51.377" v="129" actId="20577"/>
      <pc:docMkLst>
        <pc:docMk/>
      </pc:docMkLst>
      <pc:sldChg chg="addSp delSp modSp new mod">
        <pc:chgData name="Jianbo Li" userId="f608ce8d-c2b8-42bb-bafd-29ed347d033b" providerId="ADAL" clId="{F11292AA-48A5-45E4-821E-CE85350B0220}" dt="2024-09-04T02:00:51.377" v="129" actId="20577"/>
        <pc:sldMkLst>
          <pc:docMk/>
          <pc:sldMk cId="3715605" sldId="256"/>
        </pc:sldMkLst>
        <pc:spChg chg="del">
          <ac:chgData name="Jianbo Li" userId="f608ce8d-c2b8-42bb-bafd-29ed347d033b" providerId="ADAL" clId="{F11292AA-48A5-45E4-821E-CE85350B0220}" dt="2024-09-04T01:47:39.390" v="1" actId="478"/>
          <ac:spMkLst>
            <pc:docMk/>
            <pc:sldMk cId="3715605" sldId="256"/>
            <ac:spMk id="2" creationId="{DF1E4F92-FA97-7BA6-C86C-F97CC53005E1}"/>
          </ac:spMkLst>
        </pc:spChg>
        <pc:spChg chg="del">
          <ac:chgData name="Jianbo Li" userId="f608ce8d-c2b8-42bb-bafd-29ed347d033b" providerId="ADAL" clId="{F11292AA-48A5-45E4-821E-CE85350B0220}" dt="2024-09-04T01:47:41.244" v="2" actId="478"/>
          <ac:spMkLst>
            <pc:docMk/>
            <pc:sldMk cId="3715605" sldId="256"/>
            <ac:spMk id="3" creationId="{553CBED6-3366-91DA-E310-766415036D1E}"/>
          </ac:spMkLst>
        </pc:spChg>
        <pc:spChg chg="add mod">
          <ac:chgData name="Jianbo Li" userId="f608ce8d-c2b8-42bb-bafd-29ed347d033b" providerId="ADAL" clId="{F11292AA-48A5-45E4-821E-CE85350B0220}" dt="2024-09-04T01:59:14.401" v="76" actId="14100"/>
          <ac:spMkLst>
            <pc:docMk/>
            <pc:sldMk cId="3715605" sldId="256"/>
            <ac:spMk id="7" creationId="{9D65CD3C-E619-08AF-17E3-9D6668E0FC46}"/>
          </ac:spMkLst>
        </pc:spChg>
        <pc:spChg chg="add mod">
          <ac:chgData name="Jianbo Li" userId="f608ce8d-c2b8-42bb-bafd-29ed347d033b" providerId="ADAL" clId="{F11292AA-48A5-45E4-821E-CE85350B0220}" dt="2024-09-04T01:59:40.994" v="87" actId="20577"/>
          <ac:spMkLst>
            <pc:docMk/>
            <pc:sldMk cId="3715605" sldId="256"/>
            <ac:spMk id="8" creationId="{9CDC0F70-A552-8EF8-D984-53BCD1715E2C}"/>
          </ac:spMkLst>
        </pc:spChg>
        <pc:spChg chg="add mod">
          <ac:chgData name="Jianbo Li" userId="f608ce8d-c2b8-42bb-bafd-29ed347d033b" providerId="ADAL" clId="{F11292AA-48A5-45E4-821E-CE85350B0220}" dt="2024-09-04T02:00:51.377" v="129" actId="20577"/>
          <ac:spMkLst>
            <pc:docMk/>
            <pc:sldMk cId="3715605" sldId="256"/>
            <ac:spMk id="9" creationId="{27BFF288-A416-7E25-34BC-A6A85113F8CA}"/>
          </ac:spMkLst>
        </pc:spChg>
        <pc:picChg chg="add mod">
          <ac:chgData name="Jianbo Li" userId="f608ce8d-c2b8-42bb-bafd-29ed347d033b" providerId="ADAL" clId="{F11292AA-48A5-45E4-821E-CE85350B0220}" dt="2024-09-04T01:49:06.591" v="22" actId="1076"/>
          <ac:picMkLst>
            <pc:docMk/>
            <pc:sldMk cId="3715605" sldId="256"/>
            <ac:picMk id="5" creationId="{AB95C487-5126-5CD9-5F55-D2FE2E56A4DC}"/>
          </ac:picMkLst>
        </pc:picChg>
        <pc:picChg chg="add mod">
          <ac:chgData name="Jianbo Li" userId="f608ce8d-c2b8-42bb-bafd-29ed347d033b" providerId="ADAL" clId="{F11292AA-48A5-45E4-821E-CE85350B0220}" dt="2024-09-04T01:48:26.758" v="15"/>
          <ac:picMkLst>
            <pc:docMk/>
            <pc:sldMk cId="3715605" sldId="256"/>
            <ac:picMk id="6" creationId="{64162F17-D416-3134-DFBC-DBDE3D64E172}"/>
          </ac:picMkLst>
        </pc:picChg>
      </pc:sldChg>
    </pc:docChg>
  </pc:docChgLst>
  <pc:docChgLst>
    <pc:chgData name="Jianbo Li" userId="f608ce8d-c2b8-42bb-bafd-29ed347d033b" providerId="ADAL" clId="{D55FC43F-C6B7-40AE-BFBE-B684AE2C912E}"/>
    <pc:docChg chg="modSld">
      <pc:chgData name="Jianbo Li" userId="f608ce8d-c2b8-42bb-bafd-29ed347d033b" providerId="ADAL" clId="{D55FC43F-C6B7-40AE-BFBE-B684AE2C912E}" dt="2024-10-18T05:06:22.196" v="10" actId="20577"/>
      <pc:docMkLst>
        <pc:docMk/>
      </pc:docMkLst>
      <pc:sldChg chg="modSp mod">
        <pc:chgData name="Jianbo Li" userId="f608ce8d-c2b8-42bb-bafd-29ed347d033b" providerId="ADAL" clId="{D55FC43F-C6B7-40AE-BFBE-B684AE2C912E}" dt="2024-10-18T05:06:22.196" v="10" actId="20577"/>
        <pc:sldMkLst>
          <pc:docMk/>
          <pc:sldMk cId="3715605" sldId="256"/>
        </pc:sldMkLst>
        <pc:spChg chg="mod">
          <ac:chgData name="Jianbo Li" userId="f608ce8d-c2b8-42bb-bafd-29ed347d033b" providerId="ADAL" clId="{D55FC43F-C6B7-40AE-BFBE-B684AE2C912E}" dt="2024-10-18T05:06:09.117" v="5" actId="20577"/>
          <ac:spMkLst>
            <pc:docMk/>
            <pc:sldMk cId="3715605" sldId="256"/>
            <ac:spMk id="7" creationId="{9D65CD3C-E619-08AF-17E3-9D6668E0FC46}"/>
          </ac:spMkLst>
        </pc:spChg>
        <pc:spChg chg="mod">
          <ac:chgData name="Jianbo Li" userId="f608ce8d-c2b8-42bb-bafd-29ed347d033b" providerId="ADAL" clId="{D55FC43F-C6B7-40AE-BFBE-B684AE2C912E}" dt="2024-10-18T05:06:22.196" v="10" actId="20577"/>
          <ac:spMkLst>
            <pc:docMk/>
            <pc:sldMk cId="3715605" sldId="256"/>
            <ac:spMk id="9" creationId="{27BFF288-A416-7E25-34BC-A6A85113F8C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2E4F-8D20-17BB-7CBB-AA1F6CDAC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47184-8D86-7607-48F1-CD18A44FB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CFBAB-1EA9-B9F3-90A9-7943ABB55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3A55A-B720-A904-D127-1EE0D28C7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6E4C4-1F83-A86F-D3B4-EFBD8896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796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FD16A-7488-27C0-B3B6-18479E1DE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C185BB-C2FB-714B-55E8-750D61EA4D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EB665-580A-7537-D4FC-2AB3782EF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3B0F6-2BE8-8C12-20B1-AA09FF99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6F86A-5FFE-B341-A1BE-7B8B70658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606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E9DF25-3403-D5EB-0288-3E9FC8C990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33317-EC1C-DC42-BD84-3F09A3B37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FFC54-9035-E895-60AC-ECC2B96B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6B150-180C-C693-EDD3-17C6F5EB9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75B2D-6A52-5FE3-CCB1-F5657E51E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063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9391E-52EF-CA10-08E9-544E3B7C3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A3E41-48F3-D129-828A-F0E552B05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87734-C5A1-C3A6-7EB8-23B143FC3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6CCCC-89BC-D0FF-F6CD-11CF3121C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B558C-8231-A870-EDA0-4DD2A5B6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065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66610-FAF3-9C3D-0350-92F80AF59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FDB88-74FE-2462-077E-9B9CECBDC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6ED4A-AD9B-1438-1B79-D4E9C337E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53090-52A8-DED8-44DB-439C62618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CE6C0-52FE-5398-E9F2-A3971E25F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519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9F9A7-85C6-61D2-DD3D-A95DF26E3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FA9A8-86AF-4B5B-D42F-5E0DF6214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FF2FE-9F5C-9F3E-4745-2C105566F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01286-2AC5-C020-B625-351A776B8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C9103-8767-E5CC-8B76-258E3CC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C17BB-1152-183D-4117-2EB6D24BE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066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55403-5B77-06CA-F8E7-883611E3E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B36C3-A9B0-C8A2-D377-F9FBAFDBB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280AB-05D3-7700-5D0E-66549927D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95C1D-F9DE-E945-6A44-B0EDAF666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06166-7FCC-3D24-D1B5-B864E6AF6C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D06C84-8D9D-F89A-BDC0-F4C253C17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5BCAE7-16D4-AFFE-2F97-C1D8E534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1226F1-CBBB-97E9-A382-136A87387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2544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99AAE-2D87-6724-47F8-1D43951A6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25E068-1FF4-920B-402E-EC74EE946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30B3DA-EE53-C362-ADED-F92B68FD3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3ECE2-B667-A812-BC89-C3E8ACB34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692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06CBBF-9CD2-5B97-3D52-AD5539C87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9AE7C-5A56-BCF7-C412-02A2A488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250A2-E8BE-DFEC-FB9A-B5B661B00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169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84F36-0D81-29BC-3365-70D353614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B3F9D-332C-8AA6-4893-7095D3210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9D409-C7AB-8542-6224-56C250C2F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22CC2-89D0-F711-934C-D43F88C36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E9398-0174-7819-D92D-4D0E9C55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86800F-5927-5160-0C0C-66C7A6D4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225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3C75B-1327-A4C0-2BBE-DEB5AF3F8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ADEE4F-E0E6-E7D9-59EA-0C3E93B46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D59CF-FD18-0DDB-130B-52DE6D7AC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EF0D5-7A21-B32A-1B97-2479273CD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4AD0D-363D-58AD-F431-0178BE66C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E33BC-163B-6428-5BC0-33B70CB9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316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0F278C-A009-ADA1-5E61-054C4178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5EA00-17BB-0678-E98C-CC3203833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0DDDD-5D43-79DE-69F6-E8EBEE7948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21AEF-445F-4185-932D-2E09BBBD7DDB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343C9-0898-A217-D1A4-3C9D92521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07BA2-B81E-2DEA-E9CD-740143531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381B1A-0770-4462-BADA-8FEE922EE2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673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green and yellow plants&#10;&#10;Description automatically generated">
            <a:extLst>
              <a:ext uri="{FF2B5EF4-FFF2-40B4-BE49-F238E27FC236}">
                <a16:creationId xmlns:a16="http://schemas.microsoft.com/office/drawing/2014/main" id="{AB95C487-5126-5CD9-5F55-D2FE2E56A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1" y="1221475"/>
            <a:ext cx="11828678" cy="35889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65CD3C-E619-08AF-17E3-9D6668E0FC46}"/>
              </a:ext>
            </a:extLst>
          </p:cNvPr>
          <p:cNvSpPr txBox="1"/>
          <p:nvPr/>
        </p:nvSpPr>
        <p:spPr>
          <a:xfrm>
            <a:off x="397561" y="4687306"/>
            <a:ext cx="3602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  4        4       3+         0       23-     0       4        4</a:t>
            </a:r>
            <a:endParaRPr lang="en-A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DC0F70-A552-8EF8-D984-53BCD1715E2C}"/>
              </a:ext>
            </a:extLst>
          </p:cNvPr>
          <p:cNvSpPr txBox="1"/>
          <p:nvPr/>
        </p:nvSpPr>
        <p:spPr>
          <a:xfrm>
            <a:off x="4280586" y="4687306"/>
            <a:ext cx="347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  4        4        4         0          4       0       4        4</a:t>
            </a:r>
            <a:endParaRPr lang="en-A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BFF288-A416-7E25-34BC-A6A85113F8CA}"/>
              </a:ext>
            </a:extLst>
          </p:cNvPr>
          <p:cNvSpPr txBox="1"/>
          <p:nvPr/>
        </p:nvSpPr>
        <p:spPr>
          <a:xfrm>
            <a:off x="8219017" y="4687306"/>
            <a:ext cx="347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IT     3+     4        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        </a:t>
            </a:r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0       3C      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0       4        4</a:t>
            </a:r>
            <a:endParaRPr lang="en-A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2b3e37e-8171-485d-b10b-38dae7ed14a8}" enabled="0" method="" siteId="{82b3e37e-8171-485d-b10b-38dae7ed14a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29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Jianbo Li</dc:creator>
  <cp:lastModifiedBy>Jianbo Li</cp:lastModifiedBy>
  <cp:revision>1</cp:revision>
  <dcterms:created xsi:type="dcterms:W3CDTF">2024-09-04T01:47:32Z</dcterms:created>
  <dcterms:modified xsi:type="dcterms:W3CDTF">2024-10-18T05:06:24Z</dcterms:modified>
</cp:coreProperties>
</file>