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838E9A-D3EC-4286-B0F1-24B8667AE724}" v="8" dt="2024-10-18T06:05:33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anbo Li" userId="f608ce8d-c2b8-42bb-bafd-29ed347d033b" providerId="ADAL" clId="{C3838E9A-D3EC-4286-B0F1-24B8667AE724}"/>
    <pc:docChg chg="undo custSel delSld modSld">
      <pc:chgData name="Jianbo Li" userId="f608ce8d-c2b8-42bb-bafd-29ed347d033b" providerId="ADAL" clId="{C3838E9A-D3EC-4286-B0F1-24B8667AE724}" dt="2024-10-18T06:12:50.340" v="257" actId="255"/>
      <pc:docMkLst>
        <pc:docMk/>
      </pc:docMkLst>
      <pc:sldChg chg="del">
        <pc:chgData name="Jianbo Li" userId="f608ce8d-c2b8-42bb-bafd-29ed347d033b" providerId="ADAL" clId="{C3838E9A-D3EC-4286-B0F1-24B8667AE724}" dt="2024-10-18T06:06:23.205" v="256" actId="47"/>
        <pc:sldMkLst>
          <pc:docMk/>
          <pc:sldMk cId="3149671269" sldId="256"/>
        </pc:sldMkLst>
      </pc:sldChg>
      <pc:sldChg chg="addSp delSp modSp mod">
        <pc:chgData name="Jianbo Li" userId="f608ce8d-c2b8-42bb-bafd-29ed347d033b" providerId="ADAL" clId="{C3838E9A-D3EC-4286-B0F1-24B8667AE724}" dt="2024-10-18T06:12:50.340" v="257" actId="255"/>
        <pc:sldMkLst>
          <pc:docMk/>
          <pc:sldMk cId="4269328090" sldId="257"/>
        </pc:sldMkLst>
        <pc:spChg chg="mod">
          <ac:chgData name="Jianbo Li" userId="f608ce8d-c2b8-42bb-bafd-29ed347d033b" providerId="ADAL" clId="{C3838E9A-D3EC-4286-B0F1-24B8667AE724}" dt="2024-10-18T06:12:50.340" v="257" actId="255"/>
          <ac:spMkLst>
            <pc:docMk/>
            <pc:sldMk cId="4269328090" sldId="257"/>
            <ac:spMk id="2" creationId="{115E6110-30E9-8A50-9C17-69B51429171A}"/>
          </ac:spMkLst>
        </pc:spChg>
        <pc:spChg chg="add del mod">
          <ac:chgData name="Jianbo Li" userId="f608ce8d-c2b8-42bb-bafd-29ed347d033b" providerId="ADAL" clId="{C3838E9A-D3EC-4286-B0F1-24B8667AE724}" dt="2024-10-18T06:02:15.348" v="136" actId="478"/>
          <ac:spMkLst>
            <pc:docMk/>
            <pc:sldMk cId="4269328090" sldId="257"/>
            <ac:spMk id="5" creationId="{BEB5C626-E5F0-E65F-B915-F823698EDC41}"/>
          </ac:spMkLst>
        </pc:spChg>
        <pc:spChg chg="add mod">
          <ac:chgData name="Jianbo Li" userId="f608ce8d-c2b8-42bb-bafd-29ed347d033b" providerId="ADAL" clId="{C3838E9A-D3EC-4286-B0F1-24B8667AE724}" dt="2024-10-18T06:12:50.340" v="257" actId="255"/>
          <ac:spMkLst>
            <pc:docMk/>
            <pc:sldMk cId="4269328090" sldId="257"/>
            <ac:spMk id="7" creationId="{F1B6F284-6B64-8AA0-01E0-4769B45354FD}"/>
          </ac:spMkLst>
        </pc:spChg>
        <pc:spChg chg="add mod">
          <ac:chgData name="Jianbo Li" userId="f608ce8d-c2b8-42bb-bafd-29ed347d033b" providerId="ADAL" clId="{C3838E9A-D3EC-4286-B0F1-24B8667AE724}" dt="2024-10-18T06:12:50.340" v="257" actId="255"/>
          <ac:spMkLst>
            <pc:docMk/>
            <pc:sldMk cId="4269328090" sldId="257"/>
            <ac:spMk id="9" creationId="{38845A46-FEEA-CA9C-F98D-33E1B00FFBD6}"/>
          </ac:spMkLst>
        </pc:spChg>
        <pc:spChg chg="add mod">
          <ac:chgData name="Jianbo Li" userId="f608ce8d-c2b8-42bb-bafd-29ed347d033b" providerId="ADAL" clId="{C3838E9A-D3EC-4286-B0F1-24B8667AE724}" dt="2024-10-18T06:12:50.340" v="257" actId="255"/>
          <ac:spMkLst>
            <pc:docMk/>
            <pc:sldMk cId="4269328090" sldId="257"/>
            <ac:spMk id="11" creationId="{BDA95CFE-F820-F0BA-D2B2-EBEAE8D9032C}"/>
          </ac:spMkLst>
        </pc:spChg>
        <pc:spChg chg="add mod">
          <ac:chgData name="Jianbo Li" userId="f608ce8d-c2b8-42bb-bafd-29ed347d033b" providerId="ADAL" clId="{C3838E9A-D3EC-4286-B0F1-24B8667AE724}" dt="2024-10-18T06:05:33.374" v="214" actId="571"/>
          <ac:spMkLst>
            <pc:docMk/>
            <pc:sldMk cId="4269328090" sldId="257"/>
            <ac:spMk id="12" creationId="{8DFCCA62-1682-A99B-6566-1C29822EDEA7}"/>
          </ac:spMkLst>
        </pc:spChg>
        <pc:grpChg chg="add mod">
          <ac:chgData name="Jianbo Li" userId="f608ce8d-c2b8-42bb-bafd-29ed347d033b" providerId="ADAL" clId="{C3838E9A-D3EC-4286-B0F1-24B8667AE724}" dt="2024-10-18T05:56:12.436" v="49" actId="164"/>
          <ac:grpSpMkLst>
            <pc:docMk/>
            <pc:sldMk cId="4269328090" sldId="257"/>
            <ac:grpSpMk id="10" creationId="{9B749DE0-64F0-3316-F457-F9112BAC25D1}"/>
          </ac:grpSpMkLst>
        </pc:grpChg>
        <pc:picChg chg="mod">
          <ac:chgData name="Jianbo Li" userId="f608ce8d-c2b8-42bb-bafd-29ed347d033b" providerId="ADAL" clId="{C3838E9A-D3EC-4286-B0F1-24B8667AE724}" dt="2024-10-18T06:01:50.188" v="132" actId="1036"/>
          <ac:picMkLst>
            <pc:docMk/>
            <pc:sldMk cId="4269328090" sldId="257"/>
            <ac:picMk id="3" creationId="{E4208EFF-7DB9-7714-953A-C6F1E16789E3}"/>
          </ac:picMkLst>
        </pc:picChg>
        <pc:picChg chg="add mod">
          <ac:chgData name="Jianbo Li" userId="f608ce8d-c2b8-42bb-bafd-29ed347d033b" providerId="ADAL" clId="{C3838E9A-D3EC-4286-B0F1-24B8667AE724}" dt="2024-10-18T06:05:10.140" v="181" actId="1037"/>
          <ac:picMkLst>
            <pc:docMk/>
            <pc:sldMk cId="4269328090" sldId="257"/>
            <ac:picMk id="4" creationId="{E9F8D109-BBAD-D956-7E97-A79D109D29EC}"/>
          </ac:picMkLst>
        </pc:picChg>
        <pc:picChg chg="add mod">
          <ac:chgData name="Jianbo Li" userId="f608ce8d-c2b8-42bb-bafd-29ed347d033b" providerId="ADAL" clId="{C3838E9A-D3EC-4286-B0F1-24B8667AE724}" dt="2024-10-18T06:01:50.188" v="132" actId="1036"/>
          <ac:picMkLst>
            <pc:docMk/>
            <pc:sldMk cId="4269328090" sldId="257"/>
            <ac:picMk id="6" creationId="{8C9A1C60-D980-2CF4-9A0D-DBFF60B0E3A0}"/>
          </ac:picMkLst>
        </pc:picChg>
        <pc:picChg chg="add mod">
          <ac:chgData name="Jianbo Li" userId="f608ce8d-c2b8-42bb-bafd-29ed347d033b" providerId="ADAL" clId="{C3838E9A-D3EC-4286-B0F1-24B8667AE724}" dt="2024-10-18T06:01:50.188" v="132" actId="1036"/>
          <ac:picMkLst>
            <pc:docMk/>
            <pc:sldMk cId="4269328090" sldId="257"/>
            <ac:picMk id="8" creationId="{53ED8079-2BE3-566D-92EC-E825BCB2CCA1}"/>
          </ac:picMkLst>
        </pc:picChg>
      </pc:sldChg>
      <pc:sldChg chg="del">
        <pc:chgData name="Jianbo Li" userId="f608ce8d-c2b8-42bb-bafd-29ed347d033b" providerId="ADAL" clId="{C3838E9A-D3EC-4286-B0F1-24B8667AE724}" dt="2024-10-18T06:06:21.281" v="254" actId="47"/>
        <pc:sldMkLst>
          <pc:docMk/>
          <pc:sldMk cId="917354387" sldId="259"/>
        </pc:sldMkLst>
      </pc:sldChg>
      <pc:sldChg chg="del">
        <pc:chgData name="Jianbo Li" userId="f608ce8d-c2b8-42bb-bafd-29ed347d033b" providerId="ADAL" clId="{C3838E9A-D3EC-4286-B0F1-24B8667AE724}" dt="2024-10-18T06:06:22.279" v="255" actId="47"/>
        <pc:sldMkLst>
          <pc:docMk/>
          <pc:sldMk cId="2656545925" sldId="260"/>
        </pc:sldMkLst>
      </pc:sldChg>
    </pc:docChg>
  </pc:docChgLst>
  <pc:docChgLst>
    <pc:chgData name="Jianbo Li" userId="f608ce8d-c2b8-42bb-bafd-29ed347d033b" providerId="ADAL" clId="{8ADE9FB0-56AE-4CB4-86D6-E91908604C84}"/>
    <pc:docChg chg="undo custSel addSld delSld modSld sldOrd">
      <pc:chgData name="Jianbo Li" userId="f608ce8d-c2b8-42bb-bafd-29ed347d033b" providerId="ADAL" clId="{8ADE9FB0-56AE-4CB4-86D6-E91908604C84}" dt="2024-07-05T06:16:30.869" v="72" actId="1076"/>
      <pc:docMkLst>
        <pc:docMk/>
      </pc:docMkLst>
      <pc:sldChg chg="addSp delSp modSp new mod ord">
        <pc:chgData name="Jianbo Li" userId="f608ce8d-c2b8-42bb-bafd-29ed347d033b" providerId="ADAL" clId="{8ADE9FB0-56AE-4CB4-86D6-E91908604C84}" dt="2024-07-05T06:16:30.869" v="72" actId="1076"/>
        <pc:sldMkLst>
          <pc:docMk/>
          <pc:sldMk cId="3149671269" sldId="256"/>
        </pc:sldMkLst>
        <pc:spChg chg="del">
          <ac:chgData name="Jianbo Li" userId="f608ce8d-c2b8-42bb-bafd-29ed347d033b" providerId="ADAL" clId="{8ADE9FB0-56AE-4CB4-86D6-E91908604C84}" dt="2024-06-23T08:31:26.075" v="1" actId="478"/>
          <ac:spMkLst>
            <pc:docMk/>
            <pc:sldMk cId="3149671269" sldId="256"/>
            <ac:spMk id="2" creationId="{00D8C0FA-B980-37D0-1DC4-AC5165E60672}"/>
          </ac:spMkLst>
        </pc:spChg>
        <pc:spChg chg="add mod">
          <ac:chgData name="Jianbo Li" userId="f608ce8d-c2b8-42bb-bafd-29ed347d033b" providerId="ADAL" clId="{8ADE9FB0-56AE-4CB4-86D6-E91908604C84}" dt="2024-07-05T06:16:30.869" v="72" actId="1076"/>
          <ac:spMkLst>
            <pc:docMk/>
            <pc:sldMk cId="3149671269" sldId="256"/>
            <ac:spMk id="2" creationId="{0FEDFC4E-148F-ED91-EED9-4D6274EDF62C}"/>
          </ac:spMkLst>
        </pc:spChg>
        <pc:spChg chg="del">
          <ac:chgData name="Jianbo Li" userId="f608ce8d-c2b8-42bb-bafd-29ed347d033b" providerId="ADAL" clId="{8ADE9FB0-56AE-4CB4-86D6-E91908604C84}" dt="2024-06-23T08:31:27.893" v="2" actId="478"/>
          <ac:spMkLst>
            <pc:docMk/>
            <pc:sldMk cId="3149671269" sldId="256"/>
            <ac:spMk id="3" creationId="{92353FD4-1C50-1DFF-9E42-5B04CDF56793}"/>
          </ac:spMkLst>
        </pc:spChg>
        <pc:picChg chg="add mod">
          <ac:chgData name="Jianbo Li" userId="f608ce8d-c2b8-42bb-bafd-29ed347d033b" providerId="ADAL" clId="{8ADE9FB0-56AE-4CB4-86D6-E91908604C84}" dt="2024-06-23T08:33:24.838" v="19" actId="931"/>
          <ac:picMkLst>
            <pc:docMk/>
            <pc:sldMk cId="3149671269" sldId="256"/>
            <ac:picMk id="3" creationId="{E93F4D70-13D1-0B10-BD2D-C9EF038B8023}"/>
          </ac:picMkLst>
        </pc:picChg>
        <pc:picChg chg="add mod">
          <ac:chgData name="Jianbo Li" userId="f608ce8d-c2b8-42bb-bafd-29ed347d033b" providerId="ADAL" clId="{8ADE9FB0-56AE-4CB4-86D6-E91908604C84}" dt="2024-06-23T08:32:14.489" v="14" actId="962"/>
          <ac:picMkLst>
            <pc:docMk/>
            <pc:sldMk cId="3149671269" sldId="256"/>
            <ac:picMk id="5" creationId="{FA24A62B-7C29-B740-49BF-DC8DE1A3D2C8}"/>
          </ac:picMkLst>
        </pc:picChg>
      </pc:sldChg>
      <pc:sldChg chg="addSp delSp modSp new mod">
        <pc:chgData name="Jianbo Li" userId="f608ce8d-c2b8-42bb-bafd-29ed347d033b" providerId="ADAL" clId="{8ADE9FB0-56AE-4CB4-86D6-E91908604C84}" dt="2024-07-05T06:14:21.987" v="63" actId="1076"/>
        <pc:sldMkLst>
          <pc:docMk/>
          <pc:sldMk cId="4269328090" sldId="257"/>
        </pc:sldMkLst>
        <pc:spChg chg="add mod">
          <ac:chgData name="Jianbo Li" userId="f608ce8d-c2b8-42bb-bafd-29ed347d033b" providerId="ADAL" clId="{8ADE9FB0-56AE-4CB4-86D6-E91908604C84}" dt="2024-07-05T06:14:21.987" v="63" actId="1076"/>
          <ac:spMkLst>
            <pc:docMk/>
            <pc:sldMk cId="4269328090" sldId="257"/>
            <ac:spMk id="2" creationId="{115E6110-30E9-8A50-9C17-69B51429171A}"/>
          </ac:spMkLst>
        </pc:spChg>
        <pc:spChg chg="del">
          <ac:chgData name="Jianbo Li" userId="f608ce8d-c2b8-42bb-bafd-29ed347d033b" providerId="ADAL" clId="{8ADE9FB0-56AE-4CB4-86D6-E91908604C84}" dt="2024-06-23T08:31:37.063" v="6" actId="478"/>
          <ac:spMkLst>
            <pc:docMk/>
            <pc:sldMk cId="4269328090" sldId="257"/>
            <ac:spMk id="2" creationId="{76D244DB-7E89-BBA2-2A06-948F823541F8}"/>
          </ac:spMkLst>
        </pc:spChg>
        <pc:spChg chg="del">
          <ac:chgData name="Jianbo Li" userId="f608ce8d-c2b8-42bb-bafd-29ed347d033b" providerId="ADAL" clId="{8ADE9FB0-56AE-4CB4-86D6-E91908604C84}" dt="2024-06-23T08:31:38.728" v="7" actId="478"/>
          <ac:spMkLst>
            <pc:docMk/>
            <pc:sldMk cId="4269328090" sldId="257"/>
            <ac:spMk id="3" creationId="{56E38897-E3EF-35D9-30E0-67BDA1DAF3D9}"/>
          </ac:spMkLst>
        </pc:spChg>
        <pc:picChg chg="add del mod">
          <ac:chgData name="Jianbo Li" userId="f608ce8d-c2b8-42bb-bafd-29ed347d033b" providerId="ADAL" clId="{8ADE9FB0-56AE-4CB4-86D6-E91908604C84}" dt="2024-06-23T08:34:37.315" v="29" actId="478"/>
          <ac:picMkLst>
            <pc:docMk/>
            <pc:sldMk cId="4269328090" sldId="257"/>
            <ac:picMk id="3" creationId="{6ECB94C2-06C4-9C01-0C5A-384E3DAF7654}"/>
          </ac:picMkLst>
        </pc:picChg>
        <pc:picChg chg="add mod">
          <ac:chgData name="Jianbo Li" userId="f608ce8d-c2b8-42bb-bafd-29ed347d033b" providerId="ADAL" clId="{8ADE9FB0-56AE-4CB4-86D6-E91908604C84}" dt="2024-06-23T09:03:54.772" v="44" actId="962"/>
          <ac:picMkLst>
            <pc:docMk/>
            <pc:sldMk cId="4269328090" sldId="257"/>
            <ac:picMk id="3" creationId="{E4208EFF-7DB9-7714-953A-C6F1E16789E3}"/>
          </ac:picMkLst>
        </pc:picChg>
        <pc:picChg chg="add del mod">
          <ac:chgData name="Jianbo Li" userId="f608ce8d-c2b8-42bb-bafd-29ed347d033b" providerId="ADAL" clId="{8ADE9FB0-56AE-4CB4-86D6-E91908604C84}" dt="2024-06-23T09:01:48.745" v="38" actId="478"/>
          <ac:picMkLst>
            <pc:docMk/>
            <pc:sldMk cId="4269328090" sldId="257"/>
            <ac:picMk id="5" creationId="{BD4D31E9-C082-5A88-A60D-0325A1815326}"/>
          </ac:picMkLst>
        </pc:picChg>
      </pc:sldChg>
      <pc:sldChg chg="addSp delSp modSp new del mod">
        <pc:chgData name="Jianbo Li" userId="f608ce8d-c2b8-42bb-bafd-29ed347d033b" providerId="ADAL" clId="{8ADE9FB0-56AE-4CB4-86D6-E91908604C84}" dt="2024-06-25T07:24:25.393" v="61" actId="47"/>
        <pc:sldMkLst>
          <pc:docMk/>
          <pc:sldMk cId="3751758848" sldId="258"/>
        </pc:sldMkLst>
        <pc:spChg chg="del">
          <ac:chgData name="Jianbo Li" userId="f608ce8d-c2b8-42bb-bafd-29ed347d033b" providerId="ADAL" clId="{8ADE9FB0-56AE-4CB4-86D6-E91908604C84}" dt="2024-06-23T08:31:45.889" v="10" actId="478"/>
          <ac:spMkLst>
            <pc:docMk/>
            <pc:sldMk cId="3751758848" sldId="258"/>
            <ac:spMk id="2" creationId="{D0B8023B-1663-2DD3-EFF7-CCBA9DA71099}"/>
          </ac:spMkLst>
        </pc:spChg>
        <pc:spChg chg="del">
          <ac:chgData name="Jianbo Li" userId="f608ce8d-c2b8-42bb-bafd-29ed347d033b" providerId="ADAL" clId="{8ADE9FB0-56AE-4CB4-86D6-E91908604C84}" dt="2024-06-23T08:31:48.072" v="11" actId="478"/>
          <ac:spMkLst>
            <pc:docMk/>
            <pc:sldMk cId="3751758848" sldId="258"/>
            <ac:spMk id="3" creationId="{68EF8608-E7B4-A3EB-2631-16E284C16D12}"/>
          </ac:spMkLst>
        </pc:spChg>
        <pc:picChg chg="add del mod">
          <ac:chgData name="Jianbo Li" userId="f608ce8d-c2b8-42bb-bafd-29ed347d033b" providerId="ADAL" clId="{8ADE9FB0-56AE-4CB4-86D6-E91908604C84}" dt="2024-06-25T07:24:13.238" v="58" actId="478"/>
          <ac:picMkLst>
            <pc:docMk/>
            <pc:sldMk cId="3751758848" sldId="258"/>
            <ac:picMk id="3" creationId="{8E2D2D15-3470-6475-44A9-D76B6CAEDC65}"/>
          </ac:picMkLst>
        </pc:picChg>
      </pc:sldChg>
      <pc:sldChg chg="addSp delSp modSp new mod">
        <pc:chgData name="Jianbo Li" userId="f608ce8d-c2b8-42bb-bafd-29ed347d033b" providerId="ADAL" clId="{8ADE9FB0-56AE-4CB4-86D6-E91908604C84}" dt="2024-07-05T06:15:04.294" v="66" actId="1076"/>
        <pc:sldMkLst>
          <pc:docMk/>
          <pc:sldMk cId="917354387" sldId="259"/>
        </pc:sldMkLst>
        <pc:spChg chg="add mod">
          <ac:chgData name="Jianbo Li" userId="f608ce8d-c2b8-42bb-bafd-29ed347d033b" providerId="ADAL" clId="{8ADE9FB0-56AE-4CB4-86D6-E91908604C84}" dt="2024-07-05T06:15:04.294" v="66" actId="1076"/>
          <ac:spMkLst>
            <pc:docMk/>
            <pc:sldMk cId="917354387" sldId="259"/>
            <ac:spMk id="2" creationId="{B0C77495-DC80-A1F2-CDEE-1B518531D073}"/>
          </ac:spMkLst>
        </pc:spChg>
        <pc:spChg chg="del">
          <ac:chgData name="Jianbo Li" userId="f608ce8d-c2b8-42bb-bafd-29ed347d033b" providerId="ADAL" clId="{8ADE9FB0-56AE-4CB4-86D6-E91908604C84}" dt="2024-06-23T08:31:42.073" v="8" actId="478"/>
          <ac:spMkLst>
            <pc:docMk/>
            <pc:sldMk cId="917354387" sldId="259"/>
            <ac:spMk id="2" creationId="{F7A74F48-BC09-1E5E-B0AF-9127BB84F8E8}"/>
          </ac:spMkLst>
        </pc:spChg>
        <pc:spChg chg="del">
          <ac:chgData name="Jianbo Li" userId="f608ce8d-c2b8-42bb-bafd-29ed347d033b" providerId="ADAL" clId="{8ADE9FB0-56AE-4CB4-86D6-E91908604C84}" dt="2024-06-23T08:31:43.258" v="9" actId="478"/>
          <ac:spMkLst>
            <pc:docMk/>
            <pc:sldMk cId="917354387" sldId="259"/>
            <ac:spMk id="3" creationId="{11811825-696D-A466-EC01-F7B6A235B437}"/>
          </ac:spMkLst>
        </pc:spChg>
        <pc:picChg chg="add del mod">
          <ac:chgData name="Jianbo Li" userId="f608ce8d-c2b8-42bb-bafd-29ed347d033b" providerId="ADAL" clId="{8ADE9FB0-56AE-4CB4-86D6-E91908604C84}" dt="2024-06-23T09:01:50.767" v="39" actId="478"/>
          <ac:picMkLst>
            <pc:docMk/>
            <pc:sldMk cId="917354387" sldId="259"/>
            <ac:picMk id="3" creationId="{9B1844EF-7304-090F-B949-189D0522918A}"/>
          </ac:picMkLst>
        </pc:picChg>
        <pc:picChg chg="add mod">
          <ac:chgData name="Jianbo Li" userId="f608ce8d-c2b8-42bb-bafd-29ed347d033b" providerId="ADAL" clId="{8ADE9FB0-56AE-4CB4-86D6-E91908604C84}" dt="2024-06-23T09:04:07.647" v="49" actId="962"/>
          <ac:picMkLst>
            <pc:docMk/>
            <pc:sldMk cId="917354387" sldId="259"/>
            <ac:picMk id="4" creationId="{5E3AB604-DEFD-5B19-AE24-E84AAB161331}"/>
          </ac:picMkLst>
        </pc:picChg>
      </pc:sldChg>
      <pc:sldChg chg="addSp delSp modSp new mod ord">
        <pc:chgData name="Jianbo Li" userId="f608ce8d-c2b8-42bb-bafd-29ed347d033b" providerId="ADAL" clId="{8ADE9FB0-56AE-4CB4-86D6-E91908604C84}" dt="2024-07-05T06:15:30.161" v="69" actId="1076"/>
        <pc:sldMkLst>
          <pc:docMk/>
          <pc:sldMk cId="2656545925" sldId="260"/>
        </pc:sldMkLst>
        <pc:spChg chg="del">
          <ac:chgData name="Jianbo Li" userId="f608ce8d-c2b8-42bb-bafd-29ed347d033b" providerId="ADAL" clId="{8ADE9FB0-56AE-4CB4-86D6-E91908604C84}" dt="2024-06-25T07:23:29.804" v="53" actId="478"/>
          <ac:spMkLst>
            <pc:docMk/>
            <pc:sldMk cId="2656545925" sldId="260"/>
            <ac:spMk id="2" creationId="{75C1006A-593D-5EEF-AA35-B9CCD912CA1A}"/>
          </ac:spMkLst>
        </pc:spChg>
        <pc:spChg chg="add mod">
          <ac:chgData name="Jianbo Li" userId="f608ce8d-c2b8-42bb-bafd-29ed347d033b" providerId="ADAL" clId="{8ADE9FB0-56AE-4CB4-86D6-E91908604C84}" dt="2024-07-05T06:15:30.161" v="69" actId="1076"/>
          <ac:spMkLst>
            <pc:docMk/>
            <pc:sldMk cId="2656545925" sldId="260"/>
            <ac:spMk id="2" creationId="{CAE4622D-322E-9514-DBBC-27680D43ED51}"/>
          </ac:spMkLst>
        </pc:spChg>
        <pc:spChg chg="del">
          <ac:chgData name="Jianbo Li" userId="f608ce8d-c2b8-42bb-bafd-29ed347d033b" providerId="ADAL" clId="{8ADE9FB0-56AE-4CB4-86D6-E91908604C84}" dt="2024-06-25T07:23:31.432" v="54" actId="478"/>
          <ac:spMkLst>
            <pc:docMk/>
            <pc:sldMk cId="2656545925" sldId="260"/>
            <ac:spMk id="3" creationId="{ED5F85A6-BDAB-47DC-6AAD-B249E8EDC872}"/>
          </ac:spMkLst>
        </pc:spChg>
        <pc:picChg chg="add mod">
          <ac:chgData name="Jianbo Li" userId="f608ce8d-c2b8-42bb-bafd-29ed347d033b" providerId="ADAL" clId="{8ADE9FB0-56AE-4CB4-86D6-E91908604C84}" dt="2024-06-25T07:23:52.750" v="57" actId="962"/>
          <ac:picMkLst>
            <pc:docMk/>
            <pc:sldMk cId="2656545925" sldId="260"/>
            <ac:picMk id="5" creationId="{F7793C66-6DC4-1C9E-90C9-CB952129403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EAFCE-6E17-4451-BEC6-5F2F7B4FADEE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3A0AC-3029-4B39-A093-5359EF3B79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688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3A0AC-3029-4B39-A093-5359EF3B799E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197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C0BE3-60CB-1A98-1323-D82CF9008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BCEBBA-0962-6AA1-1218-16309B35B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93F4D-52D7-D1BC-BB40-AC31716FD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9BDDF-63CF-D191-6A58-D18DA22D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4A07D-AE3F-B0D2-69FC-7470A240B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12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D2073-97C8-1700-B428-72C174D6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FB868-FA72-E916-B8FC-7F0B4DC64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B19F0-13FF-D8BC-000D-EDABF5585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E5EFC-EA02-63FB-E574-8AB32EA7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58175-01A8-3115-F2E9-C6C436A80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4776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9F8DC6-74C7-90F5-D11A-5FDC52E1D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2057C5-3A84-C9AF-AC04-0A53A85DA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1D2E6-3D07-74EC-2097-3D38264C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FE185-D9D6-687A-7A79-49C2FD79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37191-B39F-0D8A-19F4-0507AF2C5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316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F51B-141C-D1FC-2204-285B2C093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3BB04-3AFA-82FE-C2B2-234FF08F3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03EB4-E0F4-F80F-1861-B4A98705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6C110-D096-405E-7BF4-A99ED3E3B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CC70F-F1BA-315F-C6E6-A14EE1E1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674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2750D-1A36-5900-9DD5-A0E2BC1B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4E5B2A-2F14-A443-578C-0985070EC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E592B-631C-DCCD-13F2-F9A61FB4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3A580-696E-6D1D-7858-4F4B4EAA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3E5B-95D1-94A6-94CC-DF5E03385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953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B7EE-9FE3-A4BA-6011-67FF2B6EE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A1F08-41DD-0768-01BF-180CD1179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957CB-54F9-FA3E-87E2-7FFC836A2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60B52-1C4D-8BBA-71BD-3E762F0E6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92FB7-2360-E23C-4083-CDC47C85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E2C00-D96D-F995-5936-FCAAD15A0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21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8F95A-9BB1-0F66-6A59-E7F6DDD0B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8A8D0-C0CB-ED67-4892-B2B6CB03C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66EEE-B20B-158B-FF1F-ECB0F948F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15A952-DE49-BA81-A3A1-98600A8438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9D0BE4-DEF9-8567-4D46-D8DD640EE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552D55-8344-962B-7726-A485E10C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B10797-9A50-7CB7-9EF7-E40449501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67FB14-82EC-1CC7-F748-0BA4FC48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381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5A903-3EB9-552E-C22F-8EB2C5B6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5D6EA1-75D5-0277-A979-3A8936246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4938AC-6E82-0B82-38B2-169F1F729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D3CE1B-80AB-E704-5D07-D7DAE9AE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5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41250B-EE18-49AD-5A39-F0AAA9FC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1427C7-3607-580D-9A26-217FF290A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8A653-A71C-3805-078F-421CC201B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686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E0251-9049-179F-640F-821E4FA8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488C4-5CCD-984D-E701-BA89D0CA8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1DF45-EED7-8808-0ACB-76E02B90C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EAE94-7FE3-C4DE-5B2F-2AAB11655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5AFA5-3B61-5695-A9DD-76283A744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D3A07-2B11-2EE1-AEEB-659C19F46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4580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5C390-3208-62CE-FAA8-62170C69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BC6637-D085-C77A-FB18-5AFBD932F9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10488D-6C54-9C73-7EC1-28D71745F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8F5EE-B08F-0630-5F90-5E323758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5D8A7-FD9E-636D-E6D8-0761AE5B5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510FD-9768-84A0-B329-52C1980A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444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9A0561-9421-00D0-499F-DC749D48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1EB9C-B47E-9BE3-3947-2B4FD9E04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7B17-EBCC-4779-CE92-658262A087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CFEC39-A608-4CB0-9B64-1A5D06FA65B2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C1680-E9C9-B37E-2A5A-048AD1EDE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82D45-B021-B10C-33E7-5BD2B13D6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B4E49F-383D-4543-8A3E-8C144CCCB85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808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red lines">
            <a:extLst>
              <a:ext uri="{FF2B5EF4-FFF2-40B4-BE49-F238E27FC236}">
                <a16:creationId xmlns:a16="http://schemas.microsoft.com/office/drawing/2014/main" id="{E4208EFF-7DB9-7714-953A-C6F1E1678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68" y="505191"/>
            <a:ext cx="3590538" cy="2968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5E6110-30E9-8A50-9C17-69B51429171A}"/>
              </a:ext>
            </a:extLst>
          </p:cNvPr>
          <p:cNvSpPr txBox="1"/>
          <p:nvPr/>
        </p:nvSpPr>
        <p:spPr>
          <a:xfrm>
            <a:off x="1927336" y="498966"/>
            <a:ext cx="948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een circle with blue lines and red and blue lines">
            <a:extLst>
              <a:ext uri="{FF2B5EF4-FFF2-40B4-BE49-F238E27FC236}">
                <a16:creationId xmlns:a16="http://schemas.microsoft.com/office/drawing/2014/main" id="{E9F8D109-BBAD-D956-7E97-A79D109D2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197" y="498966"/>
            <a:ext cx="3590539" cy="2968900"/>
          </a:xfrm>
          <a:prstGeom prst="rect">
            <a:avLst/>
          </a:prstGeom>
        </p:spPr>
      </p:pic>
      <p:pic>
        <p:nvPicPr>
          <p:cNvPr id="6" name="Picture 5" descr="A circular object with different colored lines&#10;&#10;Description automatically generated">
            <a:extLst>
              <a:ext uri="{FF2B5EF4-FFF2-40B4-BE49-F238E27FC236}">
                <a16:creationId xmlns:a16="http://schemas.microsoft.com/office/drawing/2014/main" id="{8C9A1C60-D980-2CF4-9A0D-DBFF60B0E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68" y="3709875"/>
            <a:ext cx="3590539" cy="29689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B6F284-6B64-8AA0-01E0-4769B45354FD}"/>
              </a:ext>
            </a:extLst>
          </p:cNvPr>
          <p:cNvSpPr txBox="1"/>
          <p:nvPr/>
        </p:nvSpPr>
        <p:spPr>
          <a:xfrm>
            <a:off x="1956596" y="3741675"/>
            <a:ext cx="172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circular design with red and blue lines&#10;&#10;Description automatically generated">
            <a:extLst>
              <a:ext uri="{FF2B5EF4-FFF2-40B4-BE49-F238E27FC236}">
                <a16:creationId xmlns:a16="http://schemas.microsoft.com/office/drawing/2014/main" id="{53ED8079-2BE3-566D-92EC-E825BCB2CC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200" y="3709875"/>
            <a:ext cx="3590536" cy="2968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845A46-FEEA-CA9C-F98D-33E1B00FFBD6}"/>
              </a:ext>
            </a:extLst>
          </p:cNvPr>
          <p:cNvSpPr txBox="1"/>
          <p:nvPr/>
        </p:nvSpPr>
        <p:spPr>
          <a:xfrm>
            <a:off x="6388506" y="3741675"/>
            <a:ext cx="524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A95CFE-F820-F0BA-D2B2-EBEAE8D9032C}"/>
              </a:ext>
            </a:extLst>
          </p:cNvPr>
          <p:cNvSpPr txBox="1"/>
          <p:nvPr/>
        </p:nvSpPr>
        <p:spPr>
          <a:xfrm>
            <a:off x="6265916" y="498966"/>
            <a:ext cx="3983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2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2b3e37e-8171-485d-b10b-38dae7ed14a8}" enabled="0" method="" siteId="{82b3e37e-8171-485d-b10b-38dae7ed14a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Jianbo Li</dc:creator>
  <cp:lastModifiedBy>Jianbo Li</cp:lastModifiedBy>
  <cp:revision>1</cp:revision>
  <dcterms:created xsi:type="dcterms:W3CDTF">2024-06-23T08:31:17Z</dcterms:created>
  <dcterms:modified xsi:type="dcterms:W3CDTF">2024-10-18T06:12:52Z</dcterms:modified>
</cp:coreProperties>
</file>