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8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anbo Li" userId="f608ce8d-c2b8-42bb-bafd-29ed347d033b" providerId="ADAL" clId="{721F2F1E-3E91-47A3-BFFF-4E8F633548C1}"/>
    <pc:docChg chg="modSld">
      <pc:chgData name="Jianbo Li" userId="f608ce8d-c2b8-42bb-bafd-29ed347d033b" providerId="ADAL" clId="{721F2F1E-3E91-47A3-BFFF-4E8F633548C1}" dt="2024-10-18T05:05:05.212" v="3" actId="20577"/>
      <pc:docMkLst>
        <pc:docMk/>
      </pc:docMkLst>
      <pc:sldChg chg="modSp mod">
        <pc:chgData name="Jianbo Li" userId="f608ce8d-c2b8-42bb-bafd-29ed347d033b" providerId="ADAL" clId="{721F2F1E-3E91-47A3-BFFF-4E8F633548C1}" dt="2024-10-18T05:05:05.212" v="3" actId="20577"/>
        <pc:sldMkLst>
          <pc:docMk/>
          <pc:sldMk cId="2032655487" sldId="256"/>
        </pc:sldMkLst>
        <pc:spChg chg="mod">
          <ac:chgData name="Jianbo Li" userId="f608ce8d-c2b8-42bb-bafd-29ed347d033b" providerId="ADAL" clId="{721F2F1E-3E91-47A3-BFFF-4E8F633548C1}" dt="2024-10-18T05:05:05.212" v="3" actId="20577"/>
          <ac:spMkLst>
            <pc:docMk/>
            <pc:sldMk cId="2032655487" sldId="256"/>
            <ac:spMk id="6" creationId="{0574DCE7-1194-F58C-3FD0-3CC23DB4FE96}"/>
          </ac:spMkLst>
        </pc:spChg>
      </pc:sldChg>
    </pc:docChg>
  </pc:docChgLst>
  <pc:docChgLst>
    <pc:chgData name="Jianbo Li" userId="f608ce8d-c2b8-42bb-bafd-29ed347d033b" providerId="ADAL" clId="{0F60A193-81DF-4DE4-8392-36330EEE22A7}"/>
    <pc:docChg chg="custSel addSld modSld">
      <pc:chgData name="Jianbo Li" userId="f608ce8d-c2b8-42bb-bafd-29ed347d033b" providerId="ADAL" clId="{0F60A193-81DF-4DE4-8392-36330EEE22A7}" dt="2024-09-04T01:25:15.676" v="48" actId="20577"/>
      <pc:docMkLst>
        <pc:docMk/>
      </pc:docMkLst>
      <pc:sldChg chg="addSp delSp modSp new mod">
        <pc:chgData name="Jianbo Li" userId="f608ce8d-c2b8-42bb-bafd-29ed347d033b" providerId="ADAL" clId="{0F60A193-81DF-4DE4-8392-36330EEE22A7}" dt="2024-09-04T01:25:15.676" v="48" actId="20577"/>
        <pc:sldMkLst>
          <pc:docMk/>
          <pc:sldMk cId="2032655487" sldId="256"/>
        </pc:sldMkLst>
        <pc:spChg chg="del">
          <ac:chgData name="Jianbo Li" userId="f608ce8d-c2b8-42bb-bafd-29ed347d033b" providerId="ADAL" clId="{0F60A193-81DF-4DE4-8392-36330EEE22A7}" dt="2024-09-04T01:13:55.873" v="1" actId="478"/>
          <ac:spMkLst>
            <pc:docMk/>
            <pc:sldMk cId="2032655487" sldId="256"/>
            <ac:spMk id="2" creationId="{223F9D9D-36A6-7133-DAEC-3CB3EA53145C}"/>
          </ac:spMkLst>
        </pc:spChg>
        <pc:spChg chg="del">
          <ac:chgData name="Jianbo Li" userId="f608ce8d-c2b8-42bb-bafd-29ed347d033b" providerId="ADAL" clId="{0F60A193-81DF-4DE4-8392-36330EEE22A7}" dt="2024-09-04T01:13:57.952" v="2" actId="478"/>
          <ac:spMkLst>
            <pc:docMk/>
            <pc:sldMk cId="2032655487" sldId="256"/>
            <ac:spMk id="3" creationId="{2A8F0B9C-2532-ABAC-6B39-844FD2242EB1}"/>
          </ac:spMkLst>
        </pc:spChg>
        <pc:spChg chg="add mod">
          <ac:chgData name="Jianbo Li" userId="f608ce8d-c2b8-42bb-bafd-29ed347d033b" providerId="ADAL" clId="{0F60A193-81DF-4DE4-8392-36330EEE22A7}" dt="2024-09-04T01:20:01.833" v="22" actId="20577"/>
          <ac:spMkLst>
            <pc:docMk/>
            <pc:sldMk cId="2032655487" sldId="256"/>
            <ac:spMk id="6" creationId="{0574DCE7-1194-F58C-3FD0-3CC23DB4FE96}"/>
          </ac:spMkLst>
        </pc:spChg>
        <pc:spChg chg="add mod">
          <ac:chgData name="Jianbo Li" userId="f608ce8d-c2b8-42bb-bafd-29ed347d033b" providerId="ADAL" clId="{0F60A193-81DF-4DE4-8392-36330EEE22A7}" dt="2024-09-04T01:25:15.676" v="48" actId="20577"/>
          <ac:spMkLst>
            <pc:docMk/>
            <pc:sldMk cId="2032655487" sldId="256"/>
            <ac:spMk id="7" creationId="{DE6549E0-7C47-6E06-B22F-5F53A01726C7}"/>
          </ac:spMkLst>
        </pc:spChg>
        <pc:picChg chg="add mod">
          <ac:chgData name="Jianbo Li" userId="f608ce8d-c2b8-42bb-bafd-29ed347d033b" providerId="ADAL" clId="{0F60A193-81DF-4DE4-8392-36330EEE22A7}" dt="2024-09-04T01:14:17.333" v="7" actId="1076"/>
          <ac:picMkLst>
            <pc:docMk/>
            <pc:sldMk cId="2032655487" sldId="256"/>
            <ac:picMk id="5" creationId="{13C5BF1B-5DFD-DD84-5B6F-E77ADDEB27F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97F72-17CD-21C3-81B3-7C469043C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F33E2E-CBE1-2CFD-90BE-B075A6B5CB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D83E0-810D-0007-E58D-90356F242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1620-90FB-4658-A01C-FB2D50C57285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2CD58-73EF-85EE-006F-F0AA7FB08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F3C41-60B8-8734-5F9E-697E7E0C8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07E91-0B2C-4113-8DFF-BB2F4C451B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4239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028A6-BD31-6FF9-B1FA-BDCCB4A0E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1CDD5D-0AA8-3826-77D5-D51098494E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0C396F-1C51-2E2E-3009-1ED73D2C7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1620-90FB-4658-A01C-FB2D50C57285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1FECA2-FE91-957D-BBA8-C77A9FC29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A662B-BBAF-6211-C4C5-28E9F09F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07E91-0B2C-4113-8DFF-BB2F4C451B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610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C50D2B-7D30-6CC7-C67C-609E424A0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A24FA1-233A-0631-9331-154621BA7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9F311C-3865-CE41-9993-E011FF8E2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1620-90FB-4658-A01C-FB2D50C57285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E9530-A1E7-9C01-9945-1A105717C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3EC8A8-7E58-3093-D9B0-BD66B8028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07E91-0B2C-4113-8DFF-BB2F4C451B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1020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A4D6F-95A1-F36E-5B59-7DA6B3C4B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FB6AD-F393-BE9C-3AE0-7CCF3BD0C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2D104-D21D-2A4C-C05D-2169EBC01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1620-90FB-4658-A01C-FB2D50C57285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1222C-E076-4DA2-2540-2F120CBF2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65C34E-D4C9-ACC0-9449-3DE4C8E76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07E91-0B2C-4113-8DFF-BB2F4C451B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74352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B9858-F715-8657-3BEF-362E55DB9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A1F70-5953-4844-C140-555C96013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CFE5B2-CCE7-AD7B-2ABE-F13990A26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1620-90FB-4658-A01C-FB2D50C57285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506519-FE27-358E-F120-D00466A47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6CBFE-ECB9-7DA4-D2B1-3C949D706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07E91-0B2C-4113-8DFF-BB2F4C451B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4908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7789D-8F9C-2BC0-2728-25200963A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229F2-ED79-2C0A-5BC0-2B0ED3EA28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0E2F3C-39A1-2416-99FF-F76B290B51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ACA217-999D-5559-688A-7F0E7BAA0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1620-90FB-4658-A01C-FB2D50C57285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9294FA-F2EE-F3AC-0B02-154ACF8A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E1A173-21E3-E6DE-CB90-7B9F53EA8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07E91-0B2C-4113-8DFF-BB2F4C451B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3627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8CD46-40E7-DFCB-24DD-7369E36AC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7238AC-1077-DC33-9F22-246FDF9C11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BF3BE9-A08C-2F4F-0767-3138AEDB4E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2D21A2-2F6A-E58F-EF0B-E800EF5E70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92DE99-1173-E9B8-13E3-808DBB0BBA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EC612A-A55B-2BE2-8EAC-32F45C421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1620-90FB-4658-A01C-FB2D50C57285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6E0EF2-01C3-0B45-91FE-98D19262A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E63923-9B27-7DB9-A645-3F6F20FA0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07E91-0B2C-4113-8DFF-BB2F4C451B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575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08903-F2D7-40D1-74ED-0697D074B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A5AA28-4E5D-C516-FAF5-F0BDC64AF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1620-90FB-4658-A01C-FB2D50C57285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6C3FF3-4E39-06F4-19CB-D4241017D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A8DBA4-D867-716B-0E77-23B49A3BD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07E91-0B2C-4113-8DFF-BB2F4C451B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29757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4204EB-E6C5-8ED0-C76A-58ECB3D50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1620-90FB-4658-A01C-FB2D50C57285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8BC208-E301-9970-186B-205C77BB0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7989F-A526-E37F-2A70-525F1C180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07E91-0B2C-4113-8DFF-BB2F4C451B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53086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89FE6-4F7C-A58A-60BF-274A86990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A02A68-0E30-49AE-3E6A-6C76B88E0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673BE-78FF-A1C2-B121-E1C6BEA385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B6B371-3834-1E70-E96F-5E4AC5F31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1620-90FB-4658-A01C-FB2D50C57285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6B8430-08B9-E4E7-50E5-4E1103AB4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DC1B4C-FCBE-B21E-3F39-E10D65AEE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07E91-0B2C-4113-8DFF-BB2F4C451B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55016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FEB1C-0B9E-91A5-5431-555A25F7F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23C48-0248-6058-1381-9417A3AE51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FC0DE5-3D02-620F-CA50-BAFCB031B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6C1276-2E1A-BE34-E51D-B9816E7FA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1620-90FB-4658-A01C-FB2D50C57285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523E47-132A-E414-DA2E-268BE3068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BDC9B-7525-60AC-0A2D-B16B4301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07E91-0B2C-4113-8DFF-BB2F4C451B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32020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C5C8BA-7267-6E45-4EA8-CA23516B8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26D183-E0CF-8BEF-6F86-0CD5E570ED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E4E7C1-354C-494E-9B30-14354F4867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421620-90FB-4658-A01C-FB2D50C57285}" type="datetimeFigureOut">
              <a:rPr lang="en-AU" smtClean="0"/>
              <a:t>18/10/2024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0919F-D4E9-AFEC-9311-4DF484A700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5046A-6669-1A90-2290-70EA5798A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D07E91-0B2C-4113-8DFF-BB2F4C451B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6518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several plants&#10;&#10;Description automatically generated">
            <a:extLst>
              <a:ext uri="{FF2B5EF4-FFF2-40B4-BE49-F238E27FC236}">
                <a16:creationId xmlns:a16="http://schemas.microsoft.com/office/drawing/2014/main" id="{13C5BF1B-5DFD-DD84-5B6F-E77ADDEB27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15" y="840040"/>
            <a:ext cx="10958170" cy="48786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74DCE7-1194-F58C-3FD0-3CC23DB4FE96}"/>
              </a:ext>
            </a:extLst>
          </p:cNvPr>
          <p:cNvSpPr txBox="1"/>
          <p:nvPr/>
        </p:nvSpPr>
        <p:spPr>
          <a:xfrm>
            <a:off x="719328" y="5603442"/>
            <a:ext cx="51986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     4        X     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     0;=        0;       0;       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4         3C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6549E0-7C47-6E06-B22F-5F53A01726C7}"/>
              </a:ext>
            </a:extLst>
          </p:cNvPr>
          <p:cNvSpPr txBox="1"/>
          <p:nvPr/>
        </p:nvSpPr>
        <p:spPr>
          <a:xfrm>
            <a:off x="6147206" y="5603442"/>
            <a:ext cx="51986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      0        0        4       0       0;        4       0;=    0;=     4</a:t>
            </a:r>
            <a:endParaRPr lang="en-A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655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2b3e37e-8171-485d-b10b-38dae7ed14a8}" enabled="0" method="" siteId="{82b3e37e-8171-485d-b10b-38dae7ed14a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26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Jianbo Li</dc:creator>
  <cp:lastModifiedBy>Jianbo Li</cp:lastModifiedBy>
  <cp:revision>1</cp:revision>
  <dcterms:created xsi:type="dcterms:W3CDTF">2024-09-04T01:13:46Z</dcterms:created>
  <dcterms:modified xsi:type="dcterms:W3CDTF">2024-10-18T05:05:06Z</dcterms:modified>
</cp:coreProperties>
</file>