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A8D0C2-AA96-7155-B9F9-C6D854CFB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85D374A-BD20-50FC-91FE-38252010E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6FC222-9C73-F882-F048-10D659CAE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6E09EF-064B-6716-E5E8-680F01501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DAB70C-AA35-4485-DC1A-A4FCA53C7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55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270BCE-1C14-0F76-4B5A-83C6F7C2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D21B2AA-22AC-54C8-6F4E-1FE33F3120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4E05B3-8E1C-2F42-8560-B06DF8805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F1F606-A88F-8E5B-BA31-0D6A4BF9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507342-7E80-6ACF-65F0-CCCF708A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384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4B8B5BE-1A96-0242-2E50-7D50A12AB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3C4B9E-D29F-A98E-4972-F0B2F847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AFD550-BE49-32B4-04AF-F00AE585F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3EFBE1-5AAA-0D49-FEB5-5EF1A420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E7B2AA-315A-D4D1-B00D-59A09B02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43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C64F87-AB51-50E0-9395-CCABF492B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0F17EF-BBDB-2CB0-C856-34A12C812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CCA75B-D39D-8D62-8587-8086BAA02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DF9202-144B-5CB7-5771-CB3EE5ED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4C0CF9-ED3A-4461-BD50-77281DFF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320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FEFB0D-C3F4-53FC-0E92-F99BDCCEC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70388E-D7B5-F60F-E615-227B20A32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632D2E-8462-32C0-C08C-5F4A75EF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918208-7081-8D21-CC4D-EF97FD1D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3E752B-8C8F-1702-D2E8-F980B854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61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7C0933-EA69-7864-75E5-F3F24488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563C88-3DEB-A163-0B53-41ED91D76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A85724-CA2A-8443-BEC6-9FA08345D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7C046A-1686-0ED9-679A-C34D27D6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BE95B8-4CB0-68D8-DF15-196AF9A3B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A40731-D9AF-E1A9-B5C2-5A59917F6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32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41DD7F-00E6-FDBC-BA12-2B08CF700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701AB4-FA48-CC9C-7C81-FF9586F36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C29327E-6EEC-A183-FDF6-054B2CBFB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024C9CA-34D5-3256-4E9E-252F0CD2B8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9116E99-8E80-C863-DC3C-A1D9F6B8B2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2E5AA3B-4D5B-9C94-90FE-F3911D17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3A56E14-17E4-4DE1-A942-990FABE40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0AE2DA1-9CFE-851E-47E1-F28CD4C3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15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F0B4CB-DDF7-61FC-1079-572E07BB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F7F750-F2A7-8F25-1715-04F362781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98C6612-C854-2B70-0104-EB7CD154E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A336E18-A2F1-C8EB-5966-75C949CE4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00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8ABA967-EC45-9D4B-E643-977E44F7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1D945A3-7F26-DD71-7B3F-37573D6F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62D00D-BB51-4EDF-275C-40CC38A2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21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B00258-402A-4AB8-CABF-5AECE40F7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5FA84B-0139-56C4-81DB-DC44BC4AD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C5147D1-7A58-D883-3E3D-F09663182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F84D4B-CF06-2493-F541-4FFE3C66F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D9322D-C702-F72B-4997-4A8DB0DA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0CD21B2-AD32-1249-71E7-D2EA9CC7E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13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B17BFE-6A91-C26D-A79D-BE0F89E9C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EAB66E3-0804-536A-771B-37A1AC4B4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2A6C302-522B-4A17-8438-15579ED21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78B7D1-8500-772E-65C8-0D7EFB42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B7615D6-E84C-23AC-127B-406801BA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2591B6-25AE-F57A-14C1-C6900DB36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101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74EE8C6-192A-B135-F20B-5A856D7B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942EB0-26F5-DF64-BBC9-CBD91C079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E44AA0-AB92-82D1-9B72-568A2D2CA3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565F04-3A5B-4379-A43C-18BE9D96482B}" type="datetimeFigureOut">
              <a:rPr kumimoji="1" lang="ja-JP" altLang="en-US" smtClean="0"/>
              <a:t>2024/10/24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AF6332-FD04-A808-E677-849424B34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6157EC-A274-24CF-0E20-B7C7B7603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AC5C9F-D716-4262-A7F2-F4C6A6EA98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8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グループ化 144">
            <a:extLst>
              <a:ext uri="{FF2B5EF4-FFF2-40B4-BE49-F238E27FC236}">
                <a16:creationId xmlns:a16="http://schemas.microsoft.com/office/drawing/2014/main" id="{07F3E69B-3C09-3F6D-4E85-9ECD33CBAB2E}"/>
              </a:ext>
            </a:extLst>
          </p:cNvPr>
          <p:cNvGrpSpPr/>
          <p:nvPr/>
        </p:nvGrpSpPr>
        <p:grpSpPr>
          <a:xfrm>
            <a:off x="1474778" y="784038"/>
            <a:ext cx="8244256" cy="5610208"/>
            <a:chOff x="1465351" y="595502"/>
            <a:chExt cx="8244256" cy="5610208"/>
          </a:xfrm>
        </p:grpSpPr>
        <p:sp>
          <p:nvSpPr>
            <p:cNvPr id="8" name="Line 5">
              <a:extLst>
                <a:ext uri="{FF2B5EF4-FFF2-40B4-BE49-F238E27FC236}">
                  <a16:creationId xmlns:a16="http://schemas.microsoft.com/office/drawing/2014/main" id="{423714E0-4CCB-9907-123E-CB51EF6B8A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490" y="1231669"/>
              <a:ext cx="0" cy="412609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1D0D28B7-B15B-F33E-0E6F-17D3EF526B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4906258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67CE2BB9-0137-3C61-90CD-EEA146231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4808397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1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30D53C49-25F1-A60A-D55F-BE368C743E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4432406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EA5F4F1D-C2A4-6F46-79FA-28BC5BE443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4334545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2</a:t>
              </a:r>
              <a:endParaRPr kumimoji="0" lang="ja-JP" altLang="ja-JP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" name="Line 15">
              <a:extLst>
                <a:ext uri="{FF2B5EF4-FFF2-40B4-BE49-F238E27FC236}">
                  <a16:creationId xmlns:a16="http://schemas.microsoft.com/office/drawing/2014/main" id="{AB00FD39-9574-7FBE-73C2-FDE0C40570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3980907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ED789E38-95B4-BBB7-46EF-2E7BB59A7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3883046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3</a:t>
              </a:r>
              <a:endParaRPr kumimoji="0" lang="ja-JP" altLang="ja-JP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4C400A49-7F65-3E3C-991D-B4C3960BEF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3529405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4A060B61-68E7-97E3-85E2-04B56441A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3431544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4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21">
              <a:extLst>
                <a:ext uri="{FF2B5EF4-FFF2-40B4-BE49-F238E27FC236}">
                  <a16:creationId xmlns:a16="http://schemas.microsoft.com/office/drawing/2014/main" id="{3F7A5B39-71FF-E990-3A05-64FCD4E648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3055553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3CE93856-8527-7468-9782-F8FDB643A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2957692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5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24">
              <a:extLst>
                <a:ext uri="{FF2B5EF4-FFF2-40B4-BE49-F238E27FC236}">
                  <a16:creationId xmlns:a16="http://schemas.microsoft.com/office/drawing/2014/main" id="{C422B4BB-CA9F-FA79-1A04-6296905CEA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2604053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B8C39981-DE9A-1C84-8257-78F6E4A9F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2510662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6</a:t>
              </a:r>
              <a:endParaRPr kumimoji="0" lang="ja-JP" altLang="ja-JP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Line 27">
              <a:extLst>
                <a:ext uri="{FF2B5EF4-FFF2-40B4-BE49-F238E27FC236}">
                  <a16:creationId xmlns:a16="http://schemas.microsoft.com/office/drawing/2014/main" id="{03F15D9A-7996-9A31-DA40-DAA2ECD2E7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2157023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EA88148C-1CB3-347A-C743-4F135518E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2059163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7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Line 30">
              <a:extLst>
                <a:ext uri="{FF2B5EF4-FFF2-40B4-BE49-F238E27FC236}">
                  <a16:creationId xmlns:a16="http://schemas.microsoft.com/office/drawing/2014/main" id="{20198A9A-5A18-BEB4-0D97-977E25D9A3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7118" y="1683171"/>
              <a:ext cx="9164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2">
              <a:extLst>
                <a:ext uri="{FF2B5EF4-FFF2-40B4-BE49-F238E27FC236}">
                  <a16:creationId xmlns:a16="http://schemas.microsoft.com/office/drawing/2014/main" id="{265C2D3A-7391-19A9-2C80-C44CAD630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1585311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8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id="{9F299D7C-EFE6-159E-5BFE-7ED2F20CF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4346" y="1133809"/>
              <a:ext cx="1154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9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Line 35">
              <a:extLst>
                <a:ext uri="{FF2B5EF4-FFF2-40B4-BE49-F238E27FC236}">
                  <a16:creationId xmlns:a16="http://schemas.microsoft.com/office/drawing/2014/main" id="{A89A57B2-B549-6291-5E32-8F88E89ED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490" y="5357760"/>
              <a:ext cx="668511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36">
              <a:extLst>
                <a:ext uri="{FF2B5EF4-FFF2-40B4-BE49-F238E27FC236}">
                  <a16:creationId xmlns:a16="http://schemas.microsoft.com/office/drawing/2014/main" id="{A1098F71-3B0F-2956-9009-4BA7E30431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886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7">
              <a:extLst>
                <a:ext uri="{FF2B5EF4-FFF2-40B4-BE49-F238E27FC236}">
                  <a16:creationId xmlns:a16="http://schemas.microsoft.com/office/drawing/2014/main" id="{C2805DC6-CEEA-027D-E6CD-385D40704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706" y="5421408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0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1" name="Line 38">
              <a:extLst>
                <a:ext uri="{FF2B5EF4-FFF2-40B4-BE49-F238E27FC236}">
                  <a16:creationId xmlns:a16="http://schemas.microsoft.com/office/drawing/2014/main" id="{DFCDB1A5-1273-716C-1E31-63460F0AF1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8677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id="{37897360-4D81-7807-6E91-E3594A58D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496" y="5421408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2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" name="Line 40">
              <a:extLst>
                <a:ext uri="{FF2B5EF4-FFF2-40B4-BE49-F238E27FC236}">
                  <a16:creationId xmlns:a16="http://schemas.microsoft.com/office/drawing/2014/main" id="{DF630C33-1A10-8D0B-80BB-07C43F565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1467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id="{BDC14F5A-2588-A1A3-074E-BC349BEB1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5287" y="5421408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4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5" name="Line 42">
              <a:extLst>
                <a:ext uri="{FF2B5EF4-FFF2-40B4-BE49-F238E27FC236}">
                  <a16:creationId xmlns:a16="http://schemas.microsoft.com/office/drawing/2014/main" id="{6790F2E8-9D30-0DC9-7C7D-E3945B006F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4258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3">
              <a:extLst>
                <a:ext uri="{FF2B5EF4-FFF2-40B4-BE49-F238E27FC236}">
                  <a16:creationId xmlns:a16="http://schemas.microsoft.com/office/drawing/2014/main" id="{DD67E72B-562B-61F9-77DF-87CB3A65C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8077" y="5421408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6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7" name="Line 44">
              <a:extLst>
                <a:ext uri="{FF2B5EF4-FFF2-40B4-BE49-F238E27FC236}">
                  <a16:creationId xmlns:a16="http://schemas.microsoft.com/office/drawing/2014/main" id="{FC301313-3509-F799-6E5E-FC238C89A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67048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5">
              <a:extLst>
                <a:ext uri="{FF2B5EF4-FFF2-40B4-BE49-F238E27FC236}">
                  <a16:creationId xmlns:a16="http://schemas.microsoft.com/office/drawing/2014/main" id="{430957A4-1427-9C72-2131-F6681969A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0868" y="5421408"/>
              <a:ext cx="128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8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9" name="Line 46">
              <a:extLst>
                <a:ext uri="{FF2B5EF4-FFF2-40B4-BE49-F238E27FC236}">
                  <a16:creationId xmlns:a16="http://schemas.microsoft.com/office/drawing/2014/main" id="{33BAD989-9C6B-55FC-D167-2D2550DE8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9839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7">
              <a:extLst>
                <a:ext uri="{FF2B5EF4-FFF2-40B4-BE49-F238E27FC236}">
                  <a16:creationId xmlns:a16="http://schemas.microsoft.com/office/drawing/2014/main" id="{EBD05AA0-8B7E-EC0E-2203-45CAA1EB2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6132" y="5421408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10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1" name="Line 48">
              <a:extLst>
                <a:ext uri="{FF2B5EF4-FFF2-40B4-BE49-F238E27FC236}">
                  <a16:creationId xmlns:a16="http://schemas.microsoft.com/office/drawing/2014/main" id="{53C4894F-75D3-F93D-6AB1-3AFB70BFA1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2629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49">
              <a:extLst>
                <a:ext uri="{FF2B5EF4-FFF2-40B4-BE49-F238E27FC236}">
                  <a16:creationId xmlns:a16="http://schemas.microsoft.com/office/drawing/2014/main" id="{B1B136E5-2960-A1ED-716C-C8324BB95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8922" y="5421408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12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3" name="Line 50">
              <a:extLst>
                <a:ext uri="{FF2B5EF4-FFF2-40B4-BE49-F238E27FC236}">
                  <a16:creationId xmlns:a16="http://schemas.microsoft.com/office/drawing/2014/main" id="{73337F49-C297-AEC2-B596-B8BA7882B1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5420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1">
              <a:extLst>
                <a:ext uri="{FF2B5EF4-FFF2-40B4-BE49-F238E27FC236}">
                  <a16:creationId xmlns:a16="http://schemas.microsoft.com/office/drawing/2014/main" id="{C9EC2447-4E9F-9B1B-55ED-49D3233F4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1713" y="5421408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14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5" name="Line 52">
              <a:extLst>
                <a:ext uri="{FF2B5EF4-FFF2-40B4-BE49-F238E27FC236}">
                  <a16:creationId xmlns:a16="http://schemas.microsoft.com/office/drawing/2014/main" id="{FB202CA8-D3B1-F80D-2987-0170CC83B4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38210" y="5320052"/>
              <a:ext cx="0" cy="447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3">
              <a:extLst>
                <a:ext uri="{FF2B5EF4-FFF2-40B4-BE49-F238E27FC236}">
                  <a16:creationId xmlns:a16="http://schemas.microsoft.com/office/drawing/2014/main" id="{EAE1EBC7-EAF5-50E6-885B-3CD320550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4503" y="5421408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ea typeface="ＭＳ ゴシック" panose="020B0609070205080204" pitchFamily="49" charset="-128"/>
                  <a:cs typeface="Arial" panose="020B0604020202020204" pitchFamily="34" charset="0"/>
                </a:rPr>
                <a:t>16</a:t>
              </a:r>
              <a:endParaRPr kumimoji="0" lang="ja-JP" altLang="ja-JP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" name="Line 55">
              <a:extLst>
                <a:ext uri="{FF2B5EF4-FFF2-40B4-BE49-F238E27FC236}">
                  <a16:creationId xmlns:a16="http://schemas.microsoft.com/office/drawing/2014/main" id="{E097EB8B-3A1C-4B30-0C59-87197C99DB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8608" y="1231669"/>
              <a:ext cx="666099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Line 56">
              <a:extLst>
                <a:ext uri="{FF2B5EF4-FFF2-40B4-BE49-F238E27FC236}">
                  <a16:creationId xmlns:a16="http://schemas.microsoft.com/office/drawing/2014/main" id="{50138602-B263-FDDE-31B7-F583F21E7B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09604" y="1231669"/>
              <a:ext cx="0" cy="412609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A9052A93-F03C-0D70-F9C8-44611FF13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134" y="4906258"/>
              <a:ext cx="559505" cy="0"/>
            </a:xfrm>
            <a:custGeom>
              <a:avLst/>
              <a:gdLst>
                <a:gd name="T0" fmla="*/ 0 w 116"/>
                <a:gd name="T1" fmla="*/ 116 w 116"/>
                <a:gd name="T2" fmla="*/ 0 w 116"/>
                <a:gd name="T3" fmla="*/ 116 w 116"/>
                <a:gd name="T4" fmla="*/ 0 w 1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6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B7CA81D4-2901-62A4-E4DF-2D4576AA3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134" y="4906258"/>
              <a:ext cx="559505" cy="0"/>
            </a:xfrm>
            <a:custGeom>
              <a:avLst/>
              <a:gdLst>
                <a:gd name="T0" fmla="*/ 0 w 116"/>
                <a:gd name="T1" fmla="*/ 116 w 116"/>
                <a:gd name="T2" fmla="*/ 0 w 116"/>
                <a:gd name="T3" fmla="*/ 116 w 116"/>
                <a:gd name="T4" fmla="*/ 0 w 1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6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Line 59">
              <a:extLst>
                <a:ext uri="{FF2B5EF4-FFF2-40B4-BE49-F238E27FC236}">
                  <a16:creationId xmlns:a16="http://schemas.microsoft.com/office/drawing/2014/main" id="{32064781-8A74-8041-2E94-A716D4DF89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886" y="4906258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Line 60">
              <a:extLst>
                <a:ext uri="{FF2B5EF4-FFF2-40B4-BE49-F238E27FC236}">
                  <a16:creationId xmlns:a16="http://schemas.microsoft.com/office/drawing/2014/main" id="{59F1F65E-4F19-35DB-53DA-709D130E7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8360" y="4906258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Line 61">
              <a:extLst>
                <a:ext uri="{FF2B5EF4-FFF2-40B4-BE49-F238E27FC236}">
                  <a16:creationId xmlns:a16="http://schemas.microsoft.com/office/drawing/2014/main" id="{391A4B2B-3CFB-AE8D-6638-5EECB6E6A7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886" y="4906258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Line 62">
              <a:extLst>
                <a:ext uri="{FF2B5EF4-FFF2-40B4-BE49-F238E27FC236}">
                  <a16:creationId xmlns:a16="http://schemas.microsoft.com/office/drawing/2014/main" id="{8E105370-08F6-F0CE-FA95-D3A0F5FB7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8360" y="4906258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Oval 63">
              <a:extLst>
                <a:ext uri="{FF2B5EF4-FFF2-40B4-BE49-F238E27FC236}">
                  <a16:creationId xmlns:a16="http://schemas.microsoft.com/office/drawing/2014/main" id="{CC8AD457-5831-445E-95A0-70AD3C9F4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889" y="4830264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Oval 64">
              <a:extLst>
                <a:ext uri="{FF2B5EF4-FFF2-40B4-BE49-F238E27FC236}">
                  <a16:creationId xmlns:a16="http://schemas.microsoft.com/office/drawing/2014/main" id="{522D6D53-5EF3-7E80-7C53-AF8392D73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889" y="4830264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Oval 65">
              <a:extLst>
                <a:ext uri="{FF2B5EF4-FFF2-40B4-BE49-F238E27FC236}">
                  <a16:creationId xmlns:a16="http://schemas.microsoft.com/office/drawing/2014/main" id="{2F0754D6-57A9-02FD-B92D-E033FCF17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889" y="4830264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Freeform 66">
              <a:extLst>
                <a:ext uri="{FF2B5EF4-FFF2-40B4-BE49-F238E27FC236}">
                  <a16:creationId xmlns:a16="http://schemas.microsoft.com/office/drawing/2014/main" id="{CB4DFCC9-BA2E-DD68-FEEF-DADFE93A9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8925" y="4432406"/>
              <a:ext cx="559505" cy="0"/>
            </a:xfrm>
            <a:custGeom>
              <a:avLst/>
              <a:gdLst>
                <a:gd name="T0" fmla="*/ 0 w 116"/>
                <a:gd name="T1" fmla="*/ 116 w 116"/>
                <a:gd name="T2" fmla="*/ 0 w 116"/>
                <a:gd name="T3" fmla="*/ 116 w 116"/>
                <a:gd name="T4" fmla="*/ 0 w 1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6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5F9681B4-6CFE-3BE2-5DCB-C5DC3CDBC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8925" y="4432406"/>
              <a:ext cx="559505" cy="0"/>
            </a:xfrm>
            <a:custGeom>
              <a:avLst/>
              <a:gdLst>
                <a:gd name="T0" fmla="*/ 0 w 116"/>
                <a:gd name="T1" fmla="*/ 116 w 116"/>
                <a:gd name="T2" fmla="*/ 0 w 116"/>
                <a:gd name="T3" fmla="*/ 116 w 116"/>
                <a:gd name="T4" fmla="*/ 0 w 1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6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Line 68">
              <a:extLst>
                <a:ext uri="{FF2B5EF4-FFF2-40B4-BE49-F238E27FC236}">
                  <a16:creationId xmlns:a16="http://schemas.microsoft.com/office/drawing/2014/main" id="{38ED81EB-874C-BA45-04F0-984026AD1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8677" y="4432406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Line 69">
              <a:extLst>
                <a:ext uri="{FF2B5EF4-FFF2-40B4-BE49-F238E27FC236}">
                  <a16:creationId xmlns:a16="http://schemas.microsoft.com/office/drawing/2014/main" id="{6F29E1AE-19F7-5381-BF50-63326417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1150" y="4432406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Line 70">
              <a:extLst>
                <a:ext uri="{FF2B5EF4-FFF2-40B4-BE49-F238E27FC236}">
                  <a16:creationId xmlns:a16="http://schemas.microsoft.com/office/drawing/2014/main" id="{F7440564-308E-7133-B7D1-84ECA87AE3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8677" y="4432406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Line 71">
              <a:extLst>
                <a:ext uri="{FF2B5EF4-FFF2-40B4-BE49-F238E27FC236}">
                  <a16:creationId xmlns:a16="http://schemas.microsoft.com/office/drawing/2014/main" id="{FD55472B-FE1A-AB8F-09E6-D22AD850EB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1150" y="4432406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Oval 72">
              <a:extLst>
                <a:ext uri="{FF2B5EF4-FFF2-40B4-BE49-F238E27FC236}">
                  <a16:creationId xmlns:a16="http://schemas.microsoft.com/office/drawing/2014/main" id="{E69685C2-B060-1F2F-0FED-EB1047B80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679" y="4830264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3">
              <a:extLst>
                <a:ext uri="{FF2B5EF4-FFF2-40B4-BE49-F238E27FC236}">
                  <a16:creationId xmlns:a16="http://schemas.microsoft.com/office/drawing/2014/main" id="{54199DAE-4621-32A6-DA78-824F38F16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679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Oval 74">
              <a:extLst>
                <a:ext uri="{FF2B5EF4-FFF2-40B4-BE49-F238E27FC236}">
                  <a16:creationId xmlns:a16="http://schemas.microsoft.com/office/drawing/2014/main" id="{75072FC2-C8FA-4D6A-CE5D-C565507C7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679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C82F92C3-B211-2886-D248-FFD97A740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715" y="3980907"/>
              <a:ext cx="559505" cy="0"/>
            </a:xfrm>
            <a:custGeom>
              <a:avLst/>
              <a:gdLst>
                <a:gd name="T0" fmla="*/ 0 w 116"/>
                <a:gd name="T1" fmla="*/ 116 w 116"/>
                <a:gd name="T2" fmla="*/ 0 w 116"/>
                <a:gd name="T3" fmla="*/ 116 w 116"/>
                <a:gd name="T4" fmla="*/ 0 w 1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6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9099393D-8AC6-4A2E-0164-6D0A8AB69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715" y="3980907"/>
              <a:ext cx="559505" cy="0"/>
            </a:xfrm>
            <a:custGeom>
              <a:avLst/>
              <a:gdLst>
                <a:gd name="T0" fmla="*/ 0 w 116"/>
                <a:gd name="T1" fmla="*/ 116 w 116"/>
                <a:gd name="T2" fmla="*/ 0 w 116"/>
                <a:gd name="T3" fmla="*/ 116 w 116"/>
                <a:gd name="T4" fmla="*/ 0 w 1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6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Line 77">
              <a:extLst>
                <a:ext uri="{FF2B5EF4-FFF2-40B4-BE49-F238E27FC236}">
                  <a16:creationId xmlns:a16="http://schemas.microsoft.com/office/drawing/2014/main" id="{0395E363-96F0-4C43-F5EB-46FA680BE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1467" y="3980907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Line 78">
              <a:extLst>
                <a:ext uri="{FF2B5EF4-FFF2-40B4-BE49-F238E27FC236}">
                  <a16:creationId xmlns:a16="http://schemas.microsoft.com/office/drawing/2014/main" id="{1CD57C05-5353-CFA5-B626-E9DD4A88B1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3941" y="3980907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Line 79">
              <a:extLst>
                <a:ext uri="{FF2B5EF4-FFF2-40B4-BE49-F238E27FC236}">
                  <a16:creationId xmlns:a16="http://schemas.microsoft.com/office/drawing/2014/main" id="{B372ED8B-4967-C4E0-9DB8-70C98C11D5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1467" y="3980907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Line 80">
              <a:extLst>
                <a:ext uri="{FF2B5EF4-FFF2-40B4-BE49-F238E27FC236}">
                  <a16:creationId xmlns:a16="http://schemas.microsoft.com/office/drawing/2014/main" id="{9145B374-11CD-D398-509A-8AA5F75B9F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3941" y="3980907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Oval 81">
              <a:extLst>
                <a:ext uri="{FF2B5EF4-FFF2-40B4-BE49-F238E27FC236}">
                  <a16:creationId xmlns:a16="http://schemas.microsoft.com/office/drawing/2014/main" id="{19DF4427-9171-95D9-FAFA-7CC6F340E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9470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Oval 82">
              <a:extLst>
                <a:ext uri="{FF2B5EF4-FFF2-40B4-BE49-F238E27FC236}">
                  <a16:creationId xmlns:a16="http://schemas.microsoft.com/office/drawing/2014/main" id="{EF85A013-3AFC-5BA5-F3C2-474DF6228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9470" y="3904910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Oval 83">
              <a:extLst>
                <a:ext uri="{FF2B5EF4-FFF2-40B4-BE49-F238E27FC236}">
                  <a16:creationId xmlns:a16="http://schemas.microsoft.com/office/drawing/2014/main" id="{B2B6CBA4-139F-BE7B-71F5-5013BFBA5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9470" y="3904910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Freeform 84">
              <a:extLst>
                <a:ext uri="{FF2B5EF4-FFF2-40B4-BE49-F238E27FC236}">
                  <a16:creationId xmlns:a16="http://schemas.microsoft.com/office/drawing/2014/main" id="{B9D52D39-5095-BCB5-FB7A-5E0DEBF9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506" y="3529405"/>
              <a:ext cx="559505" cy="451502"/>
            </a:xfrm>
            <a:custGeom>
              <a:avLst/>
              <a:gdLst>
                <a:gd name="T0" fmla="*/ 0 w 116"/>
                <a:gd name="T1" fmla="*/ 101 h 101"/>
                <a:gd name="T2" fmla="*/ 0 w 116"/>
                <a:gd name="T3" fmla="*/ 0 h 101"/>
                <a:gd name="T4" fmla="*/ 116 w 116"/>
                <a:gd name="T5" fmla="*/ 0 h 101"/>
                <a:gd name="T6" fmla="*/ 116 w 116"/>
                <a:gd name="T7" fmla="*/ 101 h 101"/>
                <a:gd name="T8" fmla="*/ 0 w 116"/>
                <a:gd name="T9" fmla="*/ 101 h 101"/>
                <a:gd name="T10" fmla="*/ 116 w 116"/>
                <a:gd name="T11" fmla="*/ 101 h 101"/>
                <a:gd name="T12" fmla="*/ 0 w 116"/>
                <a:gd name="T1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01">
                  <a:moveTo>
                    <a:pt x="0" y="101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01"/>
                  </a:lnTo>
                  <a:lnTo>
                    <a:pt x="0" y="101"/>
                  </a:lnTo>
                  <a:lnTo>
                    <a:pt x="116" y="101"/>
                  </a:lnTo>
                  <a:lnTo>
                    <a:pt x="0" y="10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642C4BAF-DD71-1B11-CAF4-27668DD5B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506" y="3529405"/>
              <a:ext cx="559505" cy="451502"/>
            </a:xfrm>
            <a:custGeom>
              <a:avLst/>
              <a:gdLst>
                <a:gd name="T0" fmla="*/ 0 w 116"/>
                <a:gd name="T1" fmla="*/ 101 h 101"/>
                <a:gd name="T2" fmla="*/ 0 w 116"/>
                <a:gd name="T3" fmla="*/ 0 h 101"/>
                <a:gd name="T4" fmla="*/ 116 w 116"/>
                <a:gd name="T5" fmla="*/ 0 h 101"/>
                <a:gd name="T6" fmla="*/ 116 w 116"/>
                <a:gd name="T7" fmla="*/ 101 h 101"/>
                <a:gd name="T8" fmla="*/ 0 w 116"/>
                <a:gd name="T9" fmla="*/ 101 h 101"/>
                <a:gd name="T10" fmla="*/ 116 w 116"/>
                <a:gd name="T11" fmla="*/ 101 h 101"/>
                <a:gd name="T12" fmla="*/ 0 w 116"/>
                <a:gd name="T1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01">
                  <a:moveTo>
                    <a:pt x="0" y="101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01"/>
                  </a:lnTo>
                  <a:lnTo>
                    <a:pt x="0" y="101"/>
                  </a:lnTo>
                  <a:lnTo>
                    <a:pt x="116" y="101"/>
                  </a:lnTo>
                  <a:lnTo>
                    <a:pt x="0" y="101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Line 86">
              <a:extLst>
                <a:ext uri="{FF2B5EF4-FFF2-40B4-BE49-F238E27FC236}">
                  <a16:creationId xmlns:a16="http://schemas.microsoft.com/office/drawing/2014/main" id="{C10CDF41-B672-0B69-A5FB-585E0D7CF6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4258" y="3529405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Line 87">
              <a:extLst>
                <a:ext uri="{FF2B5EF4-FFF2-40B4-BE49-F238E27FC236}">
                  <a16:creationId xmlns:a16="http://schemas.microsoft.com/office/drawing/2014/main" id="{B7706D07-8BF4-7870-0CA4-FD52AD4D97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6731" y="3529405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Line 88">
              <a:extLst>
                <a:ext uri="{FF2B5EF4-FFF2-40B4-BE49-F238E27FC236}">
                  <a16:creationId xmlns:a16="http://schemas.microsoft.com/office/drawing/2014/main" id="{646327D9-C08B-4D7E-AF93-108FCCC04B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4258" y="3980907"/>
              <a:ext cx="0" cy="4112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Line 89">
              <a:extLst>
                <a:ext uri="{FF2B5EF4-FFF2-40B4-BE49-F238E27FC236}">
                  <a16:creationId xmlns:a16="http://schemas.microsoft.com/office/drawing/2014/main" id="{A938D783-AE4B-1796-E0F7-A20E81DE8D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6731" y="4392174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Oval 90">
              <a:extLst>
                <a:ext uri="{FF2B5EF4-FFF2-40B4-BE49-F238E27FC236}">
                  <a16:creationId xmlns:a16="http://schemas.microsoft.com/office/drawing/2014/main" id="{AF2B755E-22CA-68F4-BCD7-7E2F337DB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2260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Oval 91">
              <a:extLst>
                <a:ext uri="{FF2B5EF4-FFF2-40B4-BE49-F238E27FC236}">
                  <a16:creationId xmlns:a16="http://schemas.microsoft.com/office/drawing/2014/main" id="{F314F7BE-CD23-FC7A-E68B-5E3A5DB31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2260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Oval 92">
              <a:extLst>
                <a:ext uri="{FF2B5EF4-FFF2-40B4-BE49-F238E27FC236}">
                  <a16:creationId xmlns:a16="http://schemas.microsoft.com/office/drawing/2014/main" id="{C68BE033-DC50-F181-FE96-974642F0D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2260" y="3453411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Oval 93">
              <a:extLst>
                <a:ext uri="{FF2B5EF4-FFF2-40B4-BE49-F238E27FC236}">
                  <a16:creationId xmlns:a16="http://schemas.microsoft.com/office/drawing/2014/main" id="{25DFE7AF-3681-D82F-23FE-15E94ADBB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2260" y="3453411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Freeform 94">
              <a:extLst>
                <a:ext uri="{FF2B5EF4-FFF2-40B4-BE49-F238E27FC236}">
                  <a16:creationId xmlns:a16="http://schemas.microsoft.com/office/drawing/2014/main" id="{60B6EECE-5BD3-287D-7331-76D30CDC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296" y="3529405"/>
              <a:ext cx="559505" cy="451502"/>
            </a:xfrm>
            <a:custGeom>
              <a:avLst/>
              <a:gdLst>
                <a:gd name="T0" fmla="*/ 0 w 116"/>
                <a:gd name="T1" fmla="*/ 0 h 101"/>
                <a:gd name="T2" fmla="*/ 116 w 116"/>
                <a:gd name="T3" fmla="*/ 0 h 101"/>
                <a:gd name="T4" fmla="*/ 0 w 116"/>
                <a:gd name="T5" fmla="*/ 0 h 101"/>
                <a:gd name="T6" fmla="*/ 0 w 116"/>
                <a:gd name="T7" fmla="*/ 101 h 101"/>
                <a:gd name="T8" fmla="*/ 116 w 116"/>
                <a:gd name="T9" fmla="*/ 101 h 101"/>
                <a:gd name="T10" fmla="*/ 116 w 116"/>
                <a:gd name="T11" fmla="*/ 0 h 101"/>
                <a:gd name="T12" fmla="*/ 0 w 116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01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0" y="101"/>
                  </a:lnTo>
                  <a:lnTo>
                    <a:pt x="116" y="101"/>
                  </a:lnTo>
                  <a:lnTo>
                    <a:pt x="1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Freeform 95">
              <a:extLst>
                <a:ext uri="{FF2B5EF4-FFF2-40B4-BE49-F238E27FC236}">
                  <a16:creationId xmlns:a16="http://schemas.microsoft.com/office/drawing/2014/main" id="{B4FF7176-0C3A-F6A6-E84F-1BF979787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296" y="3529405"/>
              <a:ext cx="559505" cy="451502"/>
            </a:xfrm>
            <a:custGeom>
              <a:avLst/>
              <a:gdLst>
                <a:gd name="T0" fmla="*/ 0 w 116"/>
                <a:gd name="T1" fmla="*/ 0 h 101"/>
                <a:gd name="T2" fmla="*/ 116 w 116"/>
                <a:gd name="T3" fmla="*/ 0 h 101"/>
                <a:gd name="T4" fmla="*/ 0 w 116"/>
                <a:gd name="T5" fmla="*/ 0 h 101"/>
                <a:gd name="T6" fmla="*/ 0 w 116"/>
                <a:gd name="T7" fmla="*/ 101 h 101"/>
                <a:gd name="T8" fmla="*/ 116 w 116"/>
                <a:gd name="T9" fmla="*/ 101 h 101"/>
                <a:gd name="T10" fmla="*/ 116 w 116"/>
                <a:gd name="T11" fmla="*/ 0 h 101"/>
                <a:gd name="T12" fmla="*/ 0 w 116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01">
                  <a:moveTo>
                    <a:pt x="0" y="0"/>
                  </a:moveTo>
                  <a:lnTo>
                    <a:pt x="116" y="0"/>
                  </a:lnTo>
                  <a:lnTo>
                    <a:pt x="0" y="0"/>
                  </a:lnTo>
                  <a:lnTo>
                    <a:pt x="0" y="101"/>
                  </a:lnTo>
                  <a:lnTo>
                    <a:pt x="116" y="101"/>
                  </a:lnTo>
                  <a:lnTo>
                    <a:pt x="116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Line 96">
              <a:extLst>
                <a:ext uri="{FF2B5EF4-FFF2-40B4-BE49-F238E27FC236}">
                  <a16:creationId xmlns:a16="http://schemas.microsoft.com/office/drawing/2014/main" id="{27563130-9E50-7E40-6D68-54C9B1E884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67048" y="3055553"/>
              <a:ext cx="0" cy="4738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Line 97">
              <a:extLst>
                <a:ext uri="{FF2B5EF4-FFF2-40B4-BE49-F238E27FC236}">
                  <a16:creationId xmlns:a16="http://schemas.microsoft.com/office/drawing/2014/main" id="{8DF1C28E-0E43-A741-32D6-CE966B1DD2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99522" y="3055553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Line 98">
              <a:extLst>
                <a:ext uri="{FF2B5EF4-FFF2-40B4-BE49-F238E27FC236}">
                  <a16:creationId xmlns:a16="http://schemas.microsoft.com/office/drawing/2014/main" id="{B5C568CF-E57A-DC41-DE5A-72BBDBB86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67048" y="3980907"/>
              <a:ext cx="0" cy="4515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Line 99">
              <a:extLst>
                <a:ext uri="{FF2B5EF4-FFF2-40B4-BE49-F238E27FC236}">
                  <a16:creationId xmlns:a16="http://schemas.microsoft.com/office/drawing/2014/main" id="{8C8F6519-8A2C-F3F2-0FCA-7411FA7FA7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99522" y="4432406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Oval 100">
              <a:extLst>
                <a:ext uri="{FF2B5EF4-FFF2-40B4-BE49-F238E27FC236}">
                  <a16:creationId xmlns:a16="http://schemas.microsoft.com/office/drawing/2014/main" id="{9A203A6A-2725-9F46-1068-9F3F702A7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5050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Oval 101">
              <a:extLst>
                <a:ext uri="{FF2B5EF4-FFF2-40B4-BE49-F238E27FC236}">
                  <a16:creationId xmlns:a16="http://schemas.microsoft.com/office/drawing/2014/main" id="{A156B7C8-D11A-AE24-4821-0DF48D717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5050" y="2979559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Freeform 102">
              <a:extLst>
                <a:ext uri="{FF2B5EF4-FFF2-40B4-BE49-F238E27FC236}">
                  <a16:creationId xmlns:a16="http://schemas.microsoft.com/office/drawing/2014/main" id="{1149A25C-FDCE-0A65-2989-C510275DF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0087" y="3055553"/>
              <a:ext cx="559505" cy="925354"/>
            </a:xfrm>
            <a:custGeom>
              <a:avLst/>
              <a:gdLst>
                <a:gd name="T0" fmla="*/ 0 w 116"/>
                <a:gd name="T1" fmla="*/ 29 h 207"/>
                <a:gd name="T2" fmla="*/ 0 w 116"/>
                <a:gd name="T3" fmla="*/ 0 h 207"/>
                <a:gd name="T4" fmla="*/ 116 w 116"/>
                <a:gd name="T5" fmla="*/ 0 h 207"/>
                <a:gd name="T6" fmla="*/ 116 w 116"/>
                <a:gd name="T7" fmla="*/ 29 h 207"/>
                <a:gd name="T8" fmla="*/ 0 w 116"/>
                <a:gd name="T9" fmla="*/ 29 h 207"/>
                <a:gd name="T10" fmla="*/ 0 w 116"/>
                <a:gd name="T11" fmla="*/ 207 h 207"/>
                <a:gd name="T12" fmla="*/ 116 w 116"/>
                <a:gd name="T13" fmla="*/ 207 h 207"/>
                <a:gd name="T14" fmla="*/ 116 w 116"/>
                <a:gd name="T15" fmla="*/ 29 h 207"/>
                <a:gd name="T16" fmla="*/ 0 w 116"/>
                <a:gd name="T17" fmla="*/ 2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07">
                  <a:moveTo>
                    <a:pt x="0" y="29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29"/>
                  </a:lnTo>
                  <a:lnTo>
                    <a:pt x="0" y="29"/>
                  </a:lnTo>
                  <a:lnTo>
                    <a:pt x="0" y="207"/>
                  </a:lnTo>
                  <a:lnTo>
                    <a:pt x="116" y="207"/>
                  </a:lnTo>
                  <a:lnTo>
                    <a:pt x="116" y="29"/>
                  </a:lnTo>
                  <a:lnTo>
                    <a:pt x="0" y="29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Freeform 103">
              <a:extLst>
                <a:ext uri="{FF2B5EF4-FFF2-40B4-BE49-F238E27FC236}">
                  <a16:creationId xmlns:a16="http://schemas.microsoft.com/office/drawing/2014/main" id="{48ABB59B-E099-7C74-C205-3985D2558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0087" y="3055553"/>
              <a:ext cx="559505" cy="925354"/>
            </a:xfrm>
            <a:custGeom>
              <a:avLst/>
              <a:gdLst>
                <a:gd name="T0" fmla="*/ 0 w 116"/>
                <a:gd name="T1" fmla="*/ 29 h 207"/>
                <a:gd name="T2" fmla="*/ 0 w 116"/>
                <a:gd name="T3" fmla="*/ 0 h 207"/>
                <a:gd name="T4" fmla="*/ 116 w 116"/>
                <a:gd name="T5" fmla="*/ 0 h 207"/>
                <a:gd name="T6" fmla="*/ 116 w 116"/>
                <a:gd name="T7" fmla="*/ 29 h 207"/>
                <a:gd name="T8" fmla="*/ 0 w 116"/>
                <a:gd name="T9" fmla="*/ 29 h 207"/>
                <a:gd name="T10" fmla="*/ 0 w 116"/>
                <a:gd name="T11" fmla="*/ 207 h 207"/>
                <a:gd name="T12" fmla="*/ 116 w 116"/>
                <a:gd name="T13" fmla="*/ 207 h 207"/>
                <a:gd name="T14" fmla="*/ 116 w 116"/>
                <a:gd name="T15" fmla="*/ 29 h 207"/>
                <a:gd name="T16" fmla="*/ 0 w 116"/>
                <a:gd name="T17" fmla="*/ 2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07">
                  <a:moveTo>
                    <a:pt x="0" y="29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29"/>
                  </a:lnTo>
                  <a:lnTo>
                    <a:pt x="0" y="29"/>
                  </a:lnTo>
                  <a:lnTo>
                    <a:pt x="0" y="207"/>
                  </a:lnTo>
                  <a:lnTo>
                    <a:pt x="116" y="207"/>
                  </a:lnTo>
                  <a:lnTo>
                    <a:pt x="116" y="29"/>
                  </a:lnTo>
                  <a:lnTo>
                    <a:pt x="0" y="29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Line 104">
              <a:extLst>
                <a:ext uri="{FF2B5EF4-FFF2-40B4-BE49-F238E27FC236}">
                  <a16:creationId xmlns:a16="http://schemas.microsoft.com/office/drawing/2014/main" id="{C1E5F35F-BC93-6980-E61C-E2337CA309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09839" y="2648756"/>
              <a:ext cx="0" cy="4067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Line 105">
              <a:extLst>
                <a:ext uri="{FF2B5EF4-FFF2-40B4-BE49-F238E27FC236}">
                  <a16:creationId xmlns:a16="http://schemas.microsoft.com/office/drawing/2014/main" id="{F3D5B82B-283E-EC90-7125-AA4D1E1F32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2312" y="2648756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Line 106">
              <a:extLst>
                <a:ext uri="{FF2B5EF4-FFF2-40B4-BE49-F238E27FC236}">
                  <a16:creationId xmlns:a16="http://schemas.microsoft.com/office/drawing/2014/main" id="{773C2403-108C-20B6-26CA-4E0C01691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9839" y="3980907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Line 107">
              <a:extLst>
                <a:ext uri="{FF2B5EF4-FFF2-40B4-BE49-F238E27FC236}">
                  <a16:creationId xmlns:a16="http://schemas.microsoft.com/office/drawing/2014/main" id="{66EE43D0-C3B6-947F-F5E6-DEABECEAEA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2312" y="3980907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Oval 108">
              <a:extLst>
                <a:ext uri="{FF2B5EF4-FFF2-40B4-BE49-F238E27FC236}">
                  <a16:creationId xmlns:a16="http://schemas.microsoft.com/office/drawing/2014/main" id="{30F4D9DB-60B3-2135-C878-AA244CB8D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7841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Oval 109">
              <a:extLst>
                <a:ext uri="{FF2B5EF4-FFF2-40B4-BE49-F238E27FC236}">
                  <a16:creationId xmlns:a16="http://schemas.microsoft.com/office/drawing/2014/main" id="{687CC310-D4D7-F54F-4F58-7A471C095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7841" y="2528057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Oval 110">
              <a:extLst>
                <a:ext uri="{FF2B5EF4-FFF2-40B4-BE49-F238E27FC236}">
                  <a16:creationId xmlns:a16="http://schemas.microsoft.com/office/drawing/2014/main" id="{FB7E2F3B-1F32-198D-08D2-ECAC9AD70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7841" y="2528057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Freeform 111">
              <a:extLst>
                <a:ext uri="{FF2B5EF4-FFF2-40B4-BE49-F238E27FC236}">
                  <a16:creationId xmlns:a16="http://schemas.microsoft.com/office/drawing/2014/main" id="{BA3CF467-1378-1CDB-6507-EC15556D4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877" y="2604053"/>
              <a:ext cx="559505" cy="1139928"/>
            </a:xfrm>
            <a:custGeom>
              <a:avLst/>
              <a:gdLst>
                <a:gd name="T0" fmla="*/ 0 w 116"/>
                <a:gd name="T1" fmla="*/ 101 h 255"/>
                <a:gd name="T2" fmla="*/ 0 w 116"/>
                <a:gd name="T3" fmla="*/ 0 h 255"/>
                <a:gd name="T4" fmla="*/ 116 w 116"/>
                <a:gd name="T5" fmla="*/ 0 h 255"/>
                <a:gd name="T6" fmla="*/ 116 w 116"/>
                <a:gd name="T7" fmla="*/ 101 h 255"/>
                <a:gd name="T8" fmla="*/ 0 w 116"/>
                <a:gd name="T9" fmla="*/ 101 h 255"/>
                <a:gd name="T10" fmla="*/ 0 w 116"/>
                <a:gd name="T11" fmla="*/ 255 h 255"/>
                <a:gd name="T12" fmla="*/ 116 w 116"/>
                <a:gd name="T13" fmla="*/ 255 h 255"/>
                <a:gd name="T14" fmla="*/ 116 w 116"/>
                <a:gd name="T15" fmla="*/ 101 h 255"/>
                <a:gd name="T16" fmla="*/ 0 w 116"/>
                <a:gd name="T17" fmla="*/ 10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55">
                  <a:moveTo>
                    <a:pt x="0" y="101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01"/>
                  </a:lnTo>
                  <a:lnTo>
                    <a:pt x="0" y="101"/>
                  </a:lnTo>
                  <a:lnTo>
                    <a:pt x="0" y="255"/>
                  </a:lnTo>
                  <a:lnTo>
                    <a:pt x="116" y="255"/>
                  </a:lnTo>
                  <a:lnTo>
                    <a:pt x="116" y="101"/>
                  </a:lnTo>
                  <a:lnTo>
                    <a:pt x="0" y="10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Freeform 112">
              <a:extLst>
                <a:ext uri="{FF2B5EF4-FFF2-40B4-BE49-F238E27FC236}">
                  <a16:creationId xmlns:a16="http://schemas.microsoft.com/office/drawing/2014/main" id="{BBD61023-0BFD-2911-BAAB-2C9E41311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877" y="2604053"/>
              <a:ext cx="559505" cy="1139928"/>
            </a:xfrm>
            <a:custGeom>
              <a:avLst/>
              <a:gdLst>
                <a:gd name="T0" fmla="*/ 0 w 116"/>
                <a:gd name="T1" fmla="*/ 101 h 255"/>
                <a:gd name="T2" fmla="*/ 0 w 116"/>
                <a:gd name="T3" fmla="*/ 0 h 255"/>
                <a:gd name="T4" fmla="*/ 116 w 116"/>
                <a:gd name="T5" fmla="*/ 0 h 255"/>
                <a:gd name="T6" fmla="*/ 116 w 116"/>
                <a:gd name="T7" fmla="*/ 101 h 255"/>
                <a:gd name="T8" fmla="*/ 0 w 116"/>
                <a:gd name="T9" fmla="*/ 101 h 255"/>
                <a:gd name="T10" fmla="*/ 0 w 116"/>
                <a:gd name="T11" fmla="*/ 255 h 255"/>
                <a:gd name="T12" fmla="*/ 116 w 116"/>
                <a:gd name="T13" fmla="*/ 255 h 255"/>
                <a:gd name="T14" fmla="*/ 116 w 116"/>
                <a:gd name="T15" fmla="*/ 101 h 255"/>
                <a:gd name="T16" fmla="*/ 0 w 116"/>
                <a:gd name="T17" fmla="*/ 10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55">
                  <a:moveTo>
                    <a:pt x="0" y="101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01"/>
                  </a:lnTo>
                  <a:lnTo>
                    <a:pt x="0" y="101"/>
                  </a:lnTo>
                  <a:lnTo>
                    <a:pt x="0" y="255"/>
                  </a:lnTo>
                  <a:lnTo>
                    <a:pt x="116" y="255"/>
                  </a:lnTo>
                  <a:lnTo>
                    <a:pt x="116" y="101"/>
                  </a:lnTo>
                  <a:lnTo>
                    <a:pt x="0" y="101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Line 113">
              <a:extLst>
                <a:ext uri="{FF2B5EF4-FFF2-40B4-BE49-F238E27FC236}">
                  <a16:creationId xmlns:a16="http://schemas.microsoft.com/office/drawing/2014/main" id="{FC7770C4-0A51-22E8-6A55-E4F9213351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2629" y="2604053"/>
              <a:ext cx="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Line 114">
              <a:extLst>
                <a:ext uri="{FF2B5EF4-FFF2-40B4-BE49-F238E27FC236}">
                  <a16:creationId xmlns:a16="http://schemas.microsoft.com/office/drawing/2014/main" id="{2B05F3AA-DBBF-B28A-A43A-DC05EDCCA6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5103" y="2604053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Line 115">
              <a:extLst>
                <a:ext uri="{FF2B5EF4-FFF2-40B4-BE49-F238E27FC236}">
                  <a16:creationId xmlns:a16="http://schemas.microsoft.com/office/drawing/2014/main" id="{59609C69-1228-260D-EFFC-3C88D32615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2629" y="3743979"/>
              <a:ext cx="0" cy="2369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Line 116">
              <a:extLst>
                <a:ext uri="{FF2B5EF4-FFF2-40B4-BE49-F238E27FC236}">
                  <a16:creationId xmlns:a16="http://schemas.microsoft.com/office/drawing/2014/main" id="{DEB4DCB9-5885-66F6-0C22-F5DCC8B06A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5103" y="3980907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Oval 117">
              <a:extLst>
                <a:ext uri="{FF2B5EF4-FFF2-40B4-BE49-F238E27FC236}">
                  <a16:creationId xmlns:a16="http://schemas.microsoft.com/office/drawing/2014/main" id="{FBC2FB85-FC83-C130-392F-E4538DB7F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0631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Oval 118">
              <a:extLst>
                <a:ext uri="{FF2B5EF4-FFF2-40B4-BE49-F238E27FC236}">
                  <a16:creationId xmlns:a16="http://schemas.microsoft.com/office/drawing/2014/main" id="{14ABAF13-D75B-D681-AFDA-D891E747B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0631" y="2528057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Oval 119">
              <a:extLst>
                <a:ext uri="{FF2B5EF4-FFF2-40B4-BE49-F238E27FC236}">
                  <a16:creationId xmlns:a16="http://schemas.microsoft.com/office/drawing/2014/main" id="{EB14F876-5300-0630-2FFB-B3343D3C2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0631" y="2076558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Freeform 120">
              <a:extLst>
                <a:ext uri="{FF2B5EF4-FFF2-40B4-BE49-F238E27FC236}">
                  <a16:creationId xmlns:a16="http://schemas.microsoft.com/office/drawing/2014/main" id="{F6203805-B42B-FF29-68DF-55480D2A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5668" y="2434182"/>
              <a:ext cx="559505" cy="1095225"/>
            </a:xfrm>
            <a:custGeom>
              <a:avLst/>
              <a:gdLst>
                <a:gd name="T0" fmla="*/ 0 w 116"/>
                <a:gd name="T1" fmla="*/ 139 h 245"/>
                <a:gd name="T2" fmla="*/ 0 w 116"/>
                <a:gd name="T3" fmla="*/ 0 h 245"/>
                <a:gd name="T4" fmla="*/ 116 w 116"/>
                <a:gd name="T5" fmla="*/ 0 h 245"/>
                <a:gd name="T6" fmla="*/ 116 w 116"/>
                <a:gd name="T7" fmla="*/ 139 h 245"/>
                <a:gd name="T8" fmla="*/ 0 w 116"/>
                <a:gd name="T9" fmla="*/ 139 h 245"/>
                <a:gd name="T10" fmla="*/ 0 w 116"/>
                <a:gd name="T11" fmla="*/ 245 h 245"/>
                <a:gd name="T12" fmla="*/ 116 w 116"/>
                <a:gd name="T13" fmla="*/ 245 h 245"/>
                <a:gd name="T14" fmla="*/ 116 w 116"/>
                <a:gd name="T15" fmla="*/ 139 h 245"/>
                <a:gd name="T16" fmla="*/ 0 w 116"/>
                <a:gd name="T17" fmla="*/ 1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45">
                  <a:moveTo>
                    <a:pt x="0" y="139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39"/>
                  </a:lnTo>
                  <a:lnTo>
                    <a:pt x="0" y="139"/>
                  </a:lnTo>
                  <a:lnTo>
                    <a:pt x="0" y="245"/>
                  </a:lnTo>
                  <a:lnTo>
                    <a:pt x="116" y="245"/>
                  </a:lnTo>
                  <a:lnTo>
                    <a:pt x="116" y="139"/>
                  </a:lnTo>
                  <a:lnTo>
                    <a:pt x="0" y="139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Freeform 121">
              <a:extLst>
                <a:ext uri="{FF2B5EF4-FFF2-40B4-BE49-F238E27FC236}">
                  <a16:creationId xmlns:a16="http://schemas.microsoft.com/office/drawing/2014/main" id="{C5645633-979F-B624-BCDA-B14108539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5668" y="2434182"/>
              <a:ext cx="559505" cy="1095225"/>
            </a:xfrm>
            <a:custGeom>
              <a:avLst/>
              <a:gdLst>
                <a:gd name="T0" fmla="*/ 0 w 116"/>
                <a:gd name="T1" fmla="*/ 139 h 245"/>
                <a:gd name="T2" fmla="*/ 0 w 116"/>
                <a:gd name="T3" fmla="*/ 0 h 245"/>
                <a:gd name="T4" fmla="*/ 116 w 116"/>
                <a:gd name="T5" fmla="*/ 0 h 245"/>
                <a:gd name="T6" fmla="*/ 116 w 116"/>
                <a:gd name="T7" fmla="*/ 139 h 245"/>
                <a:gd name="T8" fmla="*/ 0 w 116"/>
                <a:gd name="T9" fmla="*/ 139 h 245"/>
                <a:gd name="T10" fmla="*/ 0 w 116"/>
                <a:gd name="T11" fmla="*/ 245 h 245"/>
                <a:gd name="T12" fmla="*/ 116 w 116"/>
                <a:gd name="T13" fmla="*/ 245 h 245"/>
                <a:gd name="T14" fmla="*/ 116 w 116"/>
                <a:gd name="T15" fmla="*/ 139 h 245"/>
                <a:gd name="T16" fmla="*/ 0 w 116"/>
                <a:gd name="T17" fmla="*/ 1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45">
                  <a:moveTo>
                    <a:pt x="0" y="139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39"/>
                  </a:lnTo>
                  <a:lnTo>
                    <a:pt x="0" y="139"/>
                  </a:lnTo>
                  <a:lnTo>
                    <a:pt x="0" y="245"/>
                  </a:lnTo>
                  <a:lnTo>
                    <a:pt x="116" y="245"/>
                  </a:lnTo>
                  <a:lnTo>
                    <a:pt x="116" y="139"/>
                  </a:lnTo>
                  <a:lnTo>
                    <a:pt x="0" y="139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Line 122">
              <a:extLst>
                <a:ext uri="{FF2B5EF4-FFF2-40B4-BE49-F238E27FC236}">
                  <a16:creationId xmlns:a16="http://schemas.microsoft.com/office/drawing/2014/main" id="{B5F00121-BD35-B92D-22B2-540187911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95420" y="2371598"/>
              <a:ext cx="0" cy="625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Line 123">
              <a:extLst>
                <a:ext uri="{FF2B5EF4-FFF2-40B4-BE49-F238E27FC236}">
                  <a16:creationId xmlns:a16="http://schemas.microsoft.com/office/drawing/2014/main" id="{DB1E73E9-98C4-DF4C-5AEB-87EAE4D7AD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7893" y="2371598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Line 124">
              <a:extLst>
                <a:ext uri="{FF2B5EF4-FFF2-40B4-BE49-F238E27FC236}">
                  <a16:creationId xmlns:a16="http://schemas.microsoft.com/office/drawing/2014/main" id="{62F043EF-7F03-BBC6-455B-143A29173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5420" y="3529405"/>
              <a:ext cx="0" cy="9030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Line 125">
              <a:extLst>
                <a:ext uri="{FF2B5EF4-FFF2-40B4-BE49-F238E27FC236}">
                  <a16:creationId xmlns:a16="http://schemas.microsoft.com/office/drawing/2014/main" id="{13FF489D-9898-3327-C50A-3731A3CBE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7893" y="4432406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Oval 126">
              <a:extLst>
                <a:ext uri="{FF2B5EF4-FFF2-40B4-BE49-F238E27FC236}">
                  <a16:creationId xmlns:a16="http://schemas.microsoft.com/office/drawing/2014/main" id="{9CD6AFB6-7C33-F638-0F85-9529D621C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3422" y="4356412"/>
              <a:ext cx="163993" cy="15199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Oval 127">
              <a:extLst>
                <a:ext uri="{FF2B5EF4-FFF2-40B4-BE49-F238E27FC236}">
                  <a16:creationId xmlns:a16="http://schemas.microsoft.com/office/drawing/2014/main" id="{7809ED21-E838-C26D-4BE3-1B6896CD4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3422" y="1602706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Freeform 128">
              <a:extLst>
                <a:ext uri="{FF2B5EF4-FFF2-40B4-BE49-F238E27FC236}">
                  <a16:creationId xmlns:a16="http://schemas.microsoft.com/office/drawing/2014/main" id="{552C838D-CF3B-8435-3FAE-5D8060137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8458" y="2604053"/>
              <a:ext cx="559505" cy="1376853"/>
            </a:xfrm>
            <a:custGeom>
              <a:avLst/>
              <a:gdLst>
                <a:gd name="T0" fmla="*/ 0 w 116"/>
                <a:gd name="T1" fmla="*/ 101 h 308"/>
                <a:gd name="T2" fmla="*/ 0 w 116"/>
                <a:gd name="T3" fmla="*/ 0 h 308"/>
                <a:gd name="T4" fmla="*/ 116 w 116"/>
                <a:gd name="T5" fmla="*/ 0 h 308"/>
                <a:gd name="T6" fmla="*/ 116 w 116"/>
                <a:gd name="T7" fmla="*/ 101 h 308"/>
                <a:gd name="T8" fmla="*/ 0 w 116"/>
                <a:gd name="T9" fmla="*/ 101 h 308"/>
                <a:gd name="T10" fmla="*/ 0 w 116"/>
                <a:gd name="T11" fmla="*/ 308 h 308"/>
                <a:gd name="T12" fmla="*/ 116 w 116"/>
                <a:gd name="T13" fmla="*/ 308 h 308"/>
                <a:gd name="T14" fmla="*/ 116 w 116"/>
                <a:gd name="T15" fmla="*/ 101 h 308"/>
                <a:gd name="T16" fmla="*/ 0 w 116"/>
                <a:gd name="T17" fmla="*/ 101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308">
                  <a:moveTo>
                    <a:pt x="0" y="101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01"/>
                  </a:lnTo>
                  <a:lnTo>
                    <a:pt x="0" y="101"/>
                  </a:lnTo>
                  <a:lnTo>
                    <a:pt x="0" y="308"/>
                  </a:lnTo>
                  <a:lnTo>
                    <a:pt x="116" y="308"/>
                  </a:lnTo>
                  <a:lnTo>
                    <a:pt x="116" y="101"/>
                  </a:lnTo>
                  <a:lnTo>
                    <a:pt x="0" y="10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Freeform 129">
              <a:extLst>
                <a:ext uri="{FF2B5EF4-FFF2-40B4-BE49-F238E27FC236}">
                  <a16:creationId xmlns:a16="http://schemas.microsoft.com/office/drawing/2014/main" id="{EF99523B-D380-4BCF-9B26-191281D7A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8458" y="2604053"/>
              <a:ext cx="559505" cy="1376853"/>
            </a:xfrm>
            <a:custGeom>
              <a:avLst/>
              <a:gdLst>
                <a:gd name="T0" fmla="*/ 0 w 116"/>
                <a:gd name="T1" fmla="*/ 101 h 308"/>
                <a:gd name="T2" fmla="*/ 0 w 116"/>
                <a:gd name="T3" fmla="*/ 0 h 308"/>
                <a:gd name="T4" fmla="*/ 116 w 116"/>
                <a:gd name="T5" fmla="*/ 0 h 308"/>
                <a:gd name="T6" fmla="*/ 116 w 116"/>
                <a:gd name="T7" fmla="*/ 101 h 308"/>
                <a:gd name="T8" fmla="*/ 0 w 116"/>
                <a:gd name="T9" fmla="*/ 101 h 308"/>
                <a:gd name="T10" fmla="*/ 0 w 116"/>
                <a:gd name="T11" fmla="*/ 308 h 308"/>
                <a:gd name="T12" fmla="*/ 116 w 116"/>
                <a:gd name="T13" fmla="*/ 308 h 308"/>
                <a:gd name="T14" fmla="*/ 116 w 116"/>
                <a:gd name="T15" fmla="*/ 101 h 308"/>
                <a:gd name="T16" fmla="*/ 0 w 116"/>
                <a:gd name="T17" fmla="*/ 101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308">
                  <a:moveTo>
                    <a:pt x="0" y="101"/>
                  </a:moveTo>
                  <a:lnTo>
                    <a:pt x="0" y="0"/>
                  </a:lnTo>
                  <a:lnTo>
                    <a:pt x="116" y="0"/>
                  </a:lnTo>
                  <a:lnTo>
                    <a:pt x="116" y="101"/>
                  </a:lnTo>
                  <a:lnTo>
                    <a:pt x="0" y="101"/>
                  </a:lnTo>
                  <a:lnTo>
                    <a:pt x="0" y="308"/>
                  </a:lnTo>
                  <a:lnTo>
                    <a:pt x="116" y="308"/>
                  </a:lnTo>
                  <a:lnTo>
                    <a:pt x="116" y="101"/>
                  </a:lnTo>
                  <a:lnTo>
                    <a:pt x="0" y="101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Line 130">
              <a:extLst>
                <a:ext uri="{FF2B5EF4-FFF2-40B4-BE49-F238E27FC236}">
                  <a16:creationId xmlns:a16="http://schemas.microsoft.com/office/drawing/2014/main" id="{AF426CA2-29AE-FDED-1C7D-35550D1678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38210" y="2157023"/>
              <a:ext cx="0" cy="44703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Line 131">
              <a:extLst>
                <a:ext uri="{FF2B5EF4-FFF2-40B4-BE49-F238E27FC236}">
                  <a16:creationId xmlns:a16="http://schemas.microsoft.com/office/drawing/2014/main" id="{7E8B02B9-512B-DB91-328C-FBF6B1F18C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0684" y="2157023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Line 132">
              <a:extLst>
                <a:ext uri="{FF2B5EF4-FFF2-40B4-BE49-F238E27FC236}">
                  <a16:creationId xmlns:a16="http://schemas.microsoft.com/office/drawing/2014/main" id="{2919DA0A-5604-331D-F705-F4F7FE7EB2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38210" y="3980907"/>
              <a:ext cx="0" cy="4515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Line 133">
              <a:extLst>
                <a:ext uri="{FF2B5EF4-FFF2-40B4-BE49-F238E27FC236}">
                  <a16:creationId xmlns:a16="http://schemas.microsoft.com/office/drawing/2014/main" id="{165B4F0B-46A6-0DCE-C476-9484AF3F5C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0684" y="4432406"/>
              <a:ext cx="1591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Oval 134">
              <a:extLst>
                <a:ext uri="{FF2B5EF4-FFF2-40B4-BE49-F238E27FC236}">
                  <a16:creationId xmlns:a16="http://schemas.microsoft.com/office/drawing/2014/main" id="{FE20CD45-6BC5-2408-8137-3A1912229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6212" y="2076558"/>
              <a:ext cx="163993" cy="1564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Line 135">
              <a:extLst>
                <a:ext uri="{FF2B5EF4-FFF2-40B4-BE49-F238E27FC236}">
                  <a16:creationId xmlns:a16="http://schemas.microsoft.com/office/drawing/2014/main" id="{0684E6A9-900B-1E7C-36AC-3FB4B50CB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490" y="5357760"/>
              <a:ext cx="668511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Line 136">
              <a:extLst>
                <a:ext uri="{FF2B5EF4-FFF2-40B4-BE49-F238E27FC236}">
                  <a16:creationId xmlns:a16="http://schemas.microsoft.com/office/drawing/2014/main" id="{76B2C3CA-3319-F736-8936-9B5A10AD3B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490" y="1231669"/>
              <a:ext cx="0" cy="412609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テキスト ボックス 142">
              <a:extLst>
                <a:ext uri="{FF2B5EF4-FFF2-40B4-BE49-F238E27FC236}">
                  <a16:creationId xmlns:a16="http://schemas.microsoft.com/office/drawing/2014/main" id="{5718EDC4-3C46-259E-45B2-2A51ADF826C3}"/>
                </a:ext>
              </a:extLst>
            </p:cNvPr>
            <p:cNvSpPr txBox="1"/>
            <p:nvPr/>
          </p:nvSpPr>
          <p:spPr>
            <a:xfrm>
              <a:off x="5657927" y="5836378"/>
              <a:ext cx="223748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sz="1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ＭＳ 明朝" panose="02020609040205080304" pitchFamily="17" charset="-128"/>
                  <a:cs typeface="Arial" panose="020B0604020202020204" pitchFamily="34" charset="0"/>
                </a:rPr>
                <a:t>Time point (weeks)</a:t>
              </a:r>
              <a:endParaRPr lang="ja-JP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CF26F9BE-3342-DA8F-E380-58846F594090}"/>
                </a:ext>
              </a:extLst>
            </p:cNvPr>
            <p:cNvSpPr txBox="1"/>
            <p:nvPr/>
          </p:nvSpPr>
          <p:spPr>
            <a:xfrm>
              <a:off x="1465351" y="595502"/>
              <a:ext cx="48341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ゴシック" panose="020B0609070205080204" pitchFamily="49" charset="-128"/>
                  <a:cs typeface="Arial" panose="020B0604020202020204" pitchFamily="34" charset="0"/>
                </a:rPr>
                <a:t> The target exercise intensity </a:t>
              </a:r>
              <a:r>
                <a:rPr lang="en-US" altLang="ja-JP" dirty="0">
                  <a:latin typeface="Arial" panose="020B0604020202020204" pitchFamily="34" charset="0"/>
                  <a:ea typeface="ＭＳ ゴシック" panose="020B0609070205080204" pitchFamily="49" charset="-128"/>
                  <a:cs typeface="Arial" panose="020B0604020202020204" pitchFamily="34" charset="0"/>
                </a:rPr>
                <a:t>levels</a:t>
              </a:r>
              <a:endParaRPr lang="ja-JP" altLang="en-US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AF521C-396D-93B2-6685-45E512C480BE}"/>
              </a:ext>
            </a:extLst>
          </p:cNvPr>
          <p:cNvSpPr txBox="1"/>
          <p:nvPr/>
        </p:nvSpPr>
        <p:spPr>
          <a:xfrm>
            <a:off x="0" y="85969"/>
            <a:ext cx="25795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Supplement Figure 1</a:t>
            </a:r>
            <a:endParaRPr lang="ja-JP" altLang="en-US" dirty="0">
              <a:latin typeface="Arial" panose="020B0604020202020204" pitchFamily="34" charset="0"/>
              <a:ea typeface="ＭＳ ゴシック" panose="020B06090702050802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57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33</Words>
  <Application>Microsoft Office PowerPoint</Application>
  <PresentationFormat>ワイド画面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真介 山田</dc:creator>
  <cp:lastModifiedBy>山田　真介</cp:lastModifiedBy>
  <cp:revision>8</cp:revision>
  <dcterms:created xsi:type="dcterms:W3CDTF">2024-05-29T05:50:56Z</dcterms:created>
  <dcterms:modified xsi:type="dcterms:W3CDTF">2024-10-24T09:11:17Z</dcterms:modified>
</cp:coreProperties>
</file>