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3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59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295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996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167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268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84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7154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609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8213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50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511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B5FA0-0B88-495B-89DE-3AE18494A21A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3CD00-798C-41AD-840C-348DF14E29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09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그림 59"/>
          <p:cNvPicPr>
            <a:picLocks noChangeAspect="1"/>
          </p:cNvPicPr>
          <p:nvPr/>
        </p:nvPicPr>
        <p:blipFill rotWithShape="1">
          <a:blip r:embed="rId2"/>
          <a:srcRect l="11476" t="20721" r="10711" b="27698"/>
          <a:stretch/>
        </p:blipFill>
        <p:spPr>
          <a:xfrm>
            <a:off x="8587047" y="4124614"/>
            <a:ext cx="3012528" cy="872836"/>
          </a:xfrm>
          <a:prstGeom prst="rect">
            <a:avLst/>
          </a:prstGeom>
        </p:spPr>
      </p:pic>
      <p:pic>
        <p:nvPicPr>
          <p:cNvPr id="59" name="그림 58"/>
          <p:cNvPicPr>
            <a:picLocks noChangeAspect="1"/>
          </p:cNvPicPr>
          <p:nvPr/>
        </p:nvPicPr>
        <p:blipFill rotWithShape="1">
          <a:blip r:embed="rId3"/>
          <a:srcRect l="4071" t="40831" r="6883" b="12602"/>
          <a:stretch/>
        </p:blipFill>
        <p:spPr>
          <a:xfrm>
            <a:off x="4353784" y="4121439"/>
            <a:ext cx="2926080" cy="876010"/>
          </a:xfrm>
          <a:prstGeom prst="rect">
            <a:avLst/>
          </a:prstGeom>
        </p:spPr>
      </p:pic>
      <p:pic>
        <p:nvPicPr>
          <p:cNvPr id="58" name="그림 57"/>
          <p:cNvPicPr>
            <a:picLocks noChangeAspect="1"/>
          </p:cNvPicPr>
          <p:nvPr/>
        </p:nvPicPr>
        <p:blipFill rotWithShape="1">
          <a:blip r:embed="rId4"/>
          <a:srcRect l="8641" t="31512" b="26502"/>
          <a:stretch/>
        </p:blipFill>
        <p:spPr>
          <a:xfrm>
            <a:off x="515388" y="4124613"/>
            <a:ext cx="3084105" cy="872836"/>
          </a:xfrm>
          <a:prstGeom prst="rect">
            <a:avLst/>
          </a:prstGeom>
        </p:spPr>
      </p:pic>
      <p:pic>
        <p:nvPicPr>
          <p:cNvPr id="57" name="그림 56"/>
          <p:cNvPicPr>
            <a:picLocks noChangeAspect="1"/>
          </p:cNvPicPr>
          <p:nvPr/>
        </p:nvPicPr>
        <p:blipFill rotWithShape="1">
          <a:blip r:embed="rId5"/>
          <a:srcRect l="9613" t="24856" b="33808"/>
          <a:stretch/>
        </p:blipFill>
        <p:spPr>
          <a:xfrm>
            <a:off x="8587047" y="2027071"/>
            <a:ext cx="3012528" cy="721270"/>
          </a:xfrm>
          <a:prstGeom prst="rect">
            <a:avLst/>
          </a:prstGeom>
        </p:spPr>
      </p:pic>
      <p:pic>
        <p:nvPicPr>
          <p:cNvPr id="56" name="그림 55"/>
          <p:cNvPicPr>
            <a:picLocks noChangeAspect="1"/>
          </p:cNvPicPr>
          <p:nvPr/>
        </p:nvPicPr>
        <p:blipFill rotWithShape="1">
          <a:blip r:embed="rId6"/>
          <a:srcRect l="7421" t="33322" b="23705"/>
          <a:stretch/>
        </p:blipFill>
        <p:spPr>
          <a:xfrm>
            <a:off x="4397433" y="2020550"/>
            <a:ext cx="3019621" cy="7345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50043" y="1149514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>
                <a:latin typeface="Symbol" panose="05050102010706020507" pitchFamily="18" charset="2"/>
                <a:cs typeface="Times New Roman" panose="02020603050405020304" pitchFamily="18" charset="0"/>
              </a:rPr>
              <a:t>b</a:t>
            </a:r>
            <a:r>
              <a:rPr lang="en-US" altLang="ko-KR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actin</a:t>
            </a:r>
            <a:endParaRPr lang="ko-KR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7"/>
          <a:srcRect l="10902" t="43856" b="22942"/>
          <a:stretch/>
        </p:blipFill>
        <p:spPr>
          <a:xfrm>
            <a:off x="590203" y="2020550"/>
            <a:ext cx="3009291" cy="7428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85266" y="1512580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54017" y="1487642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8948" y="1760791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79142" y="1744474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67448" y="3269053"/>
            <a:ext cx="10642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pTau(S396)</a:t>
            </a:r>
            <a:endParaRPr lang="ko-KR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523239" y="3266902"/>
            <a:ext cx="1085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pTau(T205)</a:t>
            </a:r>
            <a:endParaRPr lang="ko-KR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46648" y="1150687"/>
            <a:ext cx="661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Tau5</a:t>
            </a:r>
            <a:endParaRPr lang="ko-KR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597329" y="1150687"/>
            <a:ext cx="1085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pTau(T231)</a:t>
            </a:r>
            <a:endParaRPr lang="ko-KR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93225" y="3270523"/>
            <a:ext cx="1085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pTau(T181)</a:t>
            </a:r>
            <a:endParaRPr lang="ko-KR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03282" y="1487308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61042" y="1491525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53784" y="1758940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89461" y="1758940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740982" y="2037803"/>
            <a:ext cx="578268" cy="71731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9120" y="2768896"/>
            <a:ext cx="2201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Samples from other experiment</a:t>
            </a:r>
            <a:endParaRPr lang="ko-KR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5559598" y="2024475"/>
            <a:ext cx="550804" cy="7256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9697516" y="2012813"/>
            <a:ext cx="559422" cy="73552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1633140" y="4121439"/>
            <a:ext cx="610180" cy="8760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5500394" y="4116423"/>
            <a:ext cx="610180" cy="88102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816669" y="1464061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0443517" y="1477059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520470" y="1754058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0271936" y="1744474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85266" y="3559726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454017" y="3534788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98948" y="3807937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279142" y="3791620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603282" y="3534454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361042" y="3538671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353784" y="3806086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189461" y="3806086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792406" y="3559725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527691" y="3583437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587047" y="3862720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345241" y="3854246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9760701" y="4125182"/>
            <a:ext cx="610180" cy="88102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534719" y="2248336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386280" y="2234555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1578212" y="2268916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279864" y="4381996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1578211" y="4418436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557876" y="4520495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148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0043" y="1149514"/>
            <a:ext cx="55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>
                <a:latin typeface="Symbol" panose="05050102010706020507" pitchFamily="18" charset="2"/>
                <a:cs typeface="Times New Roman" panose="02020603050405020304" pitchFamily="18" charset="0"/>
              </a:rPr>
              <a:t>AKT</a:t>
            </a:r>
            <a:endParaRPr lang="ko-KR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266" y="1512580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4017" y="1487642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948" y="1760791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79142" y="1744474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00644" y="1149514"/>
            <a:ext cx="760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pAKT</a:t>
            </a:r>
            <a:endParaRPr lang="ko-KR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03282" y="1487308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1042" y="1491525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3784" y="1758940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89461" y="1758940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/>
          <a:srcRect l="8699" t="25839" b="31858"/>
          <a:stretch/>
        </p:blipFill>
        <p:spPr>
          <a:xfrm>
            <a:off x="581892" y="2006085"/>
            <a:ext cx="2967644" cy="749036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1740982" y="2037803"/>
            <a:ext cx="538160" cy="71731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3"/>
          <a:srcRect l="16373" t="27363" r="8679" b="34489"/>
          <a:stretch/>
        </p:blipFill>
        <p:spPr>
          <a:xfrm>
            <a:off x="4353784" y="2006084"/>
            <a:ext cx="3012723" cy="749036"/>
          </a:xfrm>
          <a:prstGeom prst="rect">
            <a:avLst/>
          </a:prstGeom>
        </p:spPr>
      </p:pic>
      <p:sp>
        <p:nvSpPr>
          <p:cNvPr id="20" name="직사각형 19"/>
          <p:cNvSpPr/>
          <p:nvPr/>
        </p:nvSpPr>
        <p:spPr>
          <a:xfrm>
            <a:off x="5489562" y="2014397"/>
            <a:ext cx="637763" cy="71731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50656" y="3243874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GSK3</a:t>
            </a:r>
            <a:r>
              <a:rPr lang="en-US" altLang="ko-KR" sz="1400" b="1" smtClean="0">
                <a:latin typeface="Symbol" panose="05050102010706020507" pitchFamily="18" charset="2"/>
                <a:cs typeface="Times New Roman" panose="02020603050405020304" pitchFamily="18" charset="0"/>
              </a:rPr>
              <a:t>b</a:t>
            </a:r>
            <a:endParaRPr lang="ko-KR" altLang="en-US" sz="1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93225" y="3270523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pGSK3</a:t>
            </a:r>
            <a:r>
              <a:rPr lang="en-US" altLang="ko-KR" sz="1400" b="1" smtClean="0">
                <a:latin typeface="Symbol" panose="05050102010706020507" pitchFamily="18" charset="2"/>
                <a:cs typeface="Times New Roman" panose="02020603050405020304" pitchFamily="18" charset="0"/>
              </a:rPr>
              <a:t>b</a:t>
            </a:r>
            <a:endParaRPr lang="ko-KR" altLang="en-US" sz="1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5266" y="3559726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54017" y="3534788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8948" y="3807937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79142" y="3791620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03282" y="3534454"/>
            <a:ext cx="694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61042" y="3538671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CE9A215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53784" y="3806086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89461" y="3806086"/>
            <a:ext cx="1177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</a:t>
            </a:r>
            <a:endParaRPr lang="ko-KR" alt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4"/>
          <a:srcRect l="13827" t="21542" r="4226" b="37515"/>
          <a:stretch/>
        </p:blipFill>
        <p:spPr>
          <a:xfrm>
            <a:off x="4353784" y="4065702"/>
            <a:ext cx="3012723" cy="683638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5"/>
          <a:srcRect l="9276" t="25272" r="11185" b="43927"/>
          <a:stretch/>
        </p:blipFill>
        <p:spPr>
          <a:xfrm>
            <a:off x="581892" y="4067696"/>
            <a:ext cx="2874296" cy="681644"/>
          </a:xfrm>
          <a:prstGeom prst="rect">
            <a:avLst/>
          </a:prstGeom>
        </p:spPr>
      </p:pic>
      <p:sp>
        <p:nvSpPr>
          <p:cNvPr id="33" name="직사각형 32"/>
          <p:cNvSpPr/>
          <p:nvPr/>
        </p:nvSpPr>
        <p:spPr>
          <a:xfrm>
            <a:off x="1740982" y="4065702"/>
            <a:ext cx="538160" cy="69391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530830" y="4065703"/>
            <a:ext cx="596495" cy="68363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34719" y="2248336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386280" y="2234555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71554" y="4232915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23115" y="4219134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47kDa</a:t>
            </a:r>
            <a:endParaRPr lang="ko-KR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707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69</Words>
  <Application>Microsoft Office PowerPoint</Application>
  <PresentationFormat>와이드스크린</PresentationFormat>
  <Paragraphs>61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Arial</vt:lpstr>
      <vt:lpstr>Symbol</vt:lpstr>
      <vt:lpstr>Times New Roman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11</cp:revision>
  <dcterms:created xsi:type="dcterms:W3CDTF">2024-10-16T07:57:46Z</dcterms:created>
  <dcterms:modified xsi:type="dcterms:W3CDTF">2024-10-17T01:25:13Z</dcterms:modified>
</cp:coreProperties>
</file>