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5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CC126-6D5C-4CA8-BE48-B56D01F1788C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AF652-644B-45E7-9338-F95A216D1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07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AF652-644B-45E7-9338-F95A216D18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7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36345-0217-4069-95AD-A05404BE5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1CE454-0BD4-4C20-8B2C-6895C2BA5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BE62F-FBAD-461F-83B9-B646FA36A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56596-A091-4097-9EA8-EEE488A1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E548F-3CC5-4E32-91B0-B64E8B21F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5AAE-5B4A-4FEF-8163-552992842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CF4A9-7617-4962-B781-401389489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7481E-82F9-40B5-9988-243FDC367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4994C-C4E6-4E60-9BA7-38B3D74EB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1A7C3-9F28-480A-93EB-3EE1F82D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33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20FAD-5B81-4DAB-945A-0A2C63E6C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54612-8299-47EA-B438-2C1EB88F5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DA6BB-29D4-42AC-9C6E-949693DC6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1F84B-12A6-4BA6-B9C8-DAE0EF1D6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CC313-44C6-4EAE-B53B-78726F18C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A2962-59AE-4EB5-9D88-EE8C9375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24668-5E16-4212-A3FD-A6E85B745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B067E-CF9B-4694-AF25-3A55E3417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0CBC2-6407-4C9C-B780-34C36CC6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22BBB-51EC-445A-B22B-21D5E2A7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1E60F-FBB9-44DB-ADCA-A8CC5524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9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5CE0-E4A6-4DCC-9C2E-92427C6D2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94556-8085-4499-A47E-1BF03559F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BA37D-93EF-436D-893F-47D9694F8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D6C6E0-921C-4580-9EFF-9F76434EB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29D18-C433-45F7-A729-75E4EA2B5E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A819F7-75E0-4277-8BA0-7ED7511DD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350DEF-C61E-4E66-B975-CE78F79A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6E08B7-C9E4-4CB3-9EE4-5FA48DCC2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5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EC61F-E843-4C91-874A-0E480891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760E9C-965B-4A89-A021-66C6D5C8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F4E90A-7A44-4A2E-B8CF-14092B3D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EE36A8-5379-44CC-AA8E-CDEB0A2C3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5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2ED438-CF4D-493E-9A7F-6238F3E66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7B77A6-A153-4DD9-A02F-F5885AAC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2DA88-AA55-424F-9B48-CD81E353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0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0764C-706F-440F-962F-DB23ED76C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F5C3-CC8A-4217-8077-C585311EE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9633F-ADBE-46AC-8F2A-B136D4AD9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05C3D-9A81-41A3-AB5E-19FF8862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C66A1-AC47-4997-AA50-7A66B311B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1390D-5514-4154-82C1-0CA4C505A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5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AD821-8151-4723-A24D-FE7D07595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187F58-13E9-4A3E-951A-00A564134C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84D63-AD00-4738-975A-1F84AA5F6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880C90-8254-45ED-B131-93463C65D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579D1-713C-4CFF-A802-1308E7A32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E53EC-5611-4806-BE6C-8ABCC8DB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0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6430-9AFB-404C-8920-7D3E789F2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8CD7FA-ECF2-4581-B6CC-F5C612463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5D1CC-DCF3-4655-ACA3-0F313125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756F2-3C7F-4B2D-A7D2-2900264C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DB0BC-6C45-453D-8EE3-CDD5E765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6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4E607A-50AB-4510-A810-1D25C732D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51481C-5EF7-4F4D-9053-44278AF5D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A61B1-A870-4F7E-B932-F378013B2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6554F-FB5F-4179-84AD-6CF3C1E34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61241-2918-47EC-8CC2-2FB518CC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83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F7BA06-93B8-4262-9A5E-6D1605F73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F4C7C-2997-4BF5-87D2-DF2B869CA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DE9F0-3225-483E-A2E2-77FBAD2E8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674E9-E9F9-43F6-B95B-04C312F6C06A}" type="datetimeFigureOut">
              <a:rPr lang="en-US" smtClean="0"/>
              <a:t>03-Aug-20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0A9C4-5D7B-44AA-A811-EDDEFF4C4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4777-6055-4C76-BD4A-20F3D51FA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0822E-3B46-4652-ACE6-CD861428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3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F03AB00-0281-4C20-96D3-11B8CF08F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863" y="238031"/>
            <a:ext cx="3749482" cy="2688761"/>
          </a:xfrm>
          <a:prstGeom prst="rect">
            <a:avLst/>
          </a:prstGeom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E615D401-66F6-43AD-9F60-382F4F553C68}"/>
              </a:ext>
            </a:extLst>
          </p:cNvPr>
          <p:cNvSpPr/>
          <p:nvPr/>
        </p:nvSpPr>
        <p:spPr>
          <a:xfrm>
            <a:off x="2855742" y="1842868"/>
            <a:ext cx="464234" cy="52050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1F329D-AA8F-4602-86BC-B7332D815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113" y="166981"/>
            <a:ext cx="3243717" cy="2688761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7471298E-E871-4C19-9753-9520A34D459F}"/>
              </a:ext>
            </a:extLst>
          </p:cNvPr>
          <p:cNvSpPr/>
          <p:nvPr/>
        </p:nvSpPr>
        <p:spPr>
          <a:xfrm>
            <a:off x="5401430" y="1618488"/>
            <a:ext cx="95559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997DB474-7EF5-48CF-B4B2-73BCFDD60A3D}"/>
              </a:ext>
            </a:extLst>
          </p:cNvPr>
          <p:cNvSpPr/>
          <p:nvPr/>
        </p:nvSpPr>
        <p:spPr>
          <a:xfrm>
            <a:off x="9005380" y="320981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Magnetic Disk 26">
            <a:extLst>
              <a:ext uri="{FF2B5EF4-FFF2-40B4-BE49-F238E27FC236}">
                <a16:creationId xmlns:a16="http://schemas.microsoft.com/office/drawing/2014/main" id="{DD3A0C9E-F7C6-4A4E-9851-952C15F0F2A1}"/>
              </a:ext>
            </a:extLst>
          </p:cNvPr>
          <p:cNvSpPr/>
          <p:nvPr/>
        </p:nvSpPr>
        <p:spPr>
          <a:xfrm>
            <a:off x="8156115" y="4982911"/>
            <a:ext cx="836023" cy="172084"/>
          </a:xfrm>
          <a:prstGeom prst="flowChartMagneticDis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8" name="Flowchart: Direct Access Storage 27">
            <a:extLst>
              <a:ext uri="{FF2B5EF4-FFF2-40B4-BE49-F238E27FC236}">
                <a16:creationId xmlns:a16="http://schemas.microsoft.com/office/drawing/2014/main" id="{C7D3A51F-BCFB-4CCA-AA94-285F33D1B50B}"/>
              </a:ext>
            </a:extLst>
          </p:cNvPr>
          <p:cNvSpPr/>
          <p:nvPr/>
        </p:nvSpPr>
        <p:spPr>
          <a:xfrm flipH="1">
            <a:off x="9005380" y="4329896"/>
            <a:ext cx="145030" cy="653015"/>
          </a:xfrm>
          <a:prstGeom prst="flowChartMagneticDru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7C4B29F-9613-4AE1-8291-B938D3FD2C09}"/>
              </a:ext>
            </a:extLst>
          </p:cNvPr>
          <p:cNvSpPr/>
          <p:nvPr/>
        </p:nvSpPr>
        <p:spPr>
          <a:xfrm>
            <a:off x="8574127" y="5093208"/>
            <a:ext cx="145031" cy="927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D12FB5F-F797-4C3D-AD3D-260915B9E47E}"/>
              </a:ext>
            </a:extLst>
          </p:cNvPr>
          <p:cNvSpPr/>
          <p:nvPr/>
        </p:nvSpPr>
        <p:spPr>
          <a:xfrm>
            <a:off x="8230600" y="4998367"/>
            <a:ext cx="145031" cy="927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6FCB369-1563-4933-BF8D-C005A8B03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6455" y="5007065"/>
            <a:ext cx="152413" cy="10364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5" name="Arrow: Down 44">
            <a:extLst>
              <a:ext uri="{FF2B5EF4-FFF2-40B4-BE49-F238E27FC236}">
                <a16:creationId xmlns:a16="http://schemas.microsoft.com/office/drawing/2014/main" id="{E1414F1B-59D2-4FFE-BC8B-D7BAE773E9C7}"/>
              </a:ext>
            </a:extLst>
          </p:cNvPr>
          <p:cNvSpPr/>
          <p:nvPr/>
        </p:nvSpPr>
        <p:spPr>
          <a:xfrm rot="5400000">
            <a:off x="7117919" y="456968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755CA01B-E950-45D2-86FA-FF4270539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913" y="4673030"/>
            <a:ext cx="1594736" cy="137777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31000">
                <a:schemeClr val="accent6">
                  <a:lumMod val="97000"/>
                  <a:lumOff val="3000"/>
                </a:schemeClr>
              </a:gs>
              <a:gs pos="100000">
                <a:srgbClr val="FFFF00"/>
              </a:gs>
            </a:gsLst>
            <a:lin ang="16200000" scaled="1"/>
            <a:tileRect/>
          </a:gradFill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0A6752E-696A-447D-8572-8F56F002A3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175" y="4807091"/>
            <a:ext cx="999831" cy="51820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CDC952C-864F-4166-B10B-5A32F62940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7905" y="4145986"/>
            <a:ext cx="1476190" cy="1704762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7432BAD2-E61E-4409-AF66-29310863DEEB}"/>
              </a:ext>
            </a:extLst>
          </p:cNvPr>
          <p:cNvSpPr txBox="1"/>
          <p:nvPr/>
        </p:nvSpPr>
        <p:spPr>
          <a:xfrm flipH="1">
            <a:off x="5251135" y="5515429"/>
            <a:ext cx="365876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62EC7F4-E9B5-4219-8DE8-942B539E0AB8}"/>
              </a:ext>
            </a:extLst>
          </p:cNvPr>
          <p:cNvSpPr txBox="1"/>
          <p:nvPr/>
        </p:nvSpPr>
        <p:spPr>
          <a:xfrm>
            <a:off x="6111835" y="5451911"/>
            <a:ext cx="3658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DEE2755C-D9EA-4C07-803E-71B7D733C8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3427" y="4794750"/>
            <a:ext cx="857897" cy="49998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F58CCC0B-F022-4E6C-87B1-927FFD4EC19F}"/>
              </a:ext>
            </a:extLst>
          </p:cNvPr>
          <p:cNvSpPr txBox="1"/>
          <p:nvPr/>
        </p:nvSpPr>
        <p:spPr>
          <a:xfrm>
            <a:off x="-1" y="3699021"/>
            <a:ext cx="18434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scale production of IAA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695D6C-B541-4FA9-B815-621A37CD8727}"/>
              </a:ext>
            </a:extLst>
          </p:cNvPr>
          <p:cNvSpPr txBox="1"/>
          <p:nvPr/>
        </p:nvSpPr>
        <p:spPr>
          <a:xfrm>
            <a:off x="4978400" y="5741337"/>
            <a:ext cx="2554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of IAA production(A-positive ,B-control)</a:t>
            </a: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A9BD543E-3E9C-451D-B417-74E5D9D904CE}"/>
              </a:ext>
            </a:extLst>
          </p:cNvPr>
          <p:cNvSpPr txBox="1"/>
          <p:nvPr/>
        </p:nvSpPr>
        <p:spPr>
          <a:xfrm>
            <a:off x="9381892" y="4099131"/>
            <a:ext cx="2287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Isolation of </a:t>
            </a:r>
            <a:r>
              <a:rPr lang="en-US" sz="1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P.fluorescens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BCPBMS-1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B2AFC9F6-E024-40EF-B45E-83FB081FF03B}"/>
              </a:ext>
            </a:extLst>
          </p:cNvPr>
          <p:cNvSpPr txBox="1"/>
          <p:nvPr/>
        </p:nvSpPr>
        <p:spPr>
          <a:xfrm>
            <a:off x="1341368" y="2878680"/>
            <a:ext cx="3755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Gulf of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Mannar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Southeast coast of India(Study area)</a:t>
            </a:r>
          </a:p>
        </p:txBody>
      </p:sp>
      <p:sp>
        <p:nvSpPr>
          <p:cNvPr id="1030" name="TextBox 1029">
            <a:extLst>
              <a:ext uri="{FF2B5EF4-FFF2-40B4-BE49-F238E27FC236}">
                <a16:creationId xmlns:a16="http://schemas.microsoft.com/office/drawing/2014/main" id="{A52E7D2D-9D29-4362-8D75-16DB614E0747}"/>
              </a:ext>
            </a:extLst>
          </p:cNvPr>
          <p:cNvSpPr txBox="1"/>
          <p:nvPr/>
        </p:nvSpPr>
        <p:spPr>
          <a:xfrm>
            <a:off x="8476455" y="2604800"/>
            <a:ext cx="1581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Callyspongia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diffusa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32" name="Picture 1031">
            <a:extLst>
              <a:ext uri="{FF2B5EF4-FFF2-40B4-BE49-F238E27FC236}">
                <a16:creationId xmlns:a16="http://schemas.microsoft.com/office/drawing/2014/main" id="{B6553120-F5F5-4032-AF11-13A477EAAC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4709" y="4640526"/>
            <a:ext cx="1018120" cy="6847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1033" name="Arrow: Down 1032">
            <a:extLst>
              <a:ext uri="{FF2B5EF4-FFF2-40B4-BE49-F238E27FC236}">
                <a16:creationId xmlns:a16="http://schemas.microsoft.com/office/drawing/2014/main" id="{5492B54F-F41A-449D-AFF3-7E5917E36AFB}"/>
              </a:ext>
            </a:extLst>
          </p:cNvPr>
          <p:cNvSpPr/>
          <p:nvPr/>
        </p:nvSpPr>
        <p:spPr>
          <a:xfrm flipV="1">
            <a:off x="522514" y="3920480"/>
            <a:ext cx="484632" cy="5988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TextBox 1033">
            <a:extLst>
              <a:ext uri="{FF2B5EF4-FFF2-40B4-BE49-F238E27FC236}">
                <a16:creationId xmlns:a16="http://schemas.microsoft.com/office/drawing/2014/main" id="{E14B45D2-FB59-4643-99A3-5DA10125E4C6}"/>
              </a:ext>
            </a:extLst>
          </p:cNvPr>
          <p:cNvSpPr txBox="1"/>
          <p:nvPr/>
        </p:nvSpPr>
        <p:spPr>
          <a:xfrm>
            <a:off x="2443462" y="5325296"/>
            <a:ext cx="1120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Soya bean husk </a:t>
            </a:r>
          </a:p>
        </p:txBody>
      </p:sp>
    </p:spTree>
    <p:extLst>
      <p:ext uri="{BB962C8B-B14F-4D97-AF65-F5344CB8AC3E}">
        <p14:creationId xmlns:p14="http://schemas.microsoft.com/office/powerpoint/2010/main" val="1123333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41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VIYAN R.V</dc:creator>
  <cp:lastModifiedBy>VIYAN R.V</cp:lastModifiedBy>
  <cp:revision>22</cp:revision>
  <dcterms:created xsi:type="dcterms:W3CDTF">2020-08-03T07:12:40Z</dcterms:created>
  <dcterms:modified xsi:type="dcterms:W3CDTF">2020-08-03T16:09:23Z</dcterms:modified>
</cp:coreProperties>
</file>