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ZM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018"/>
  </p:normalViewPr>
  <p:slideViewPr>
    <p:cSldViewPr snapToGrid="0" snapToObjects="1">
      <p:cViewPr varScale="1">
        <p:scale>
          <a:sx n="117" d="100"/>
          <a:sy n="117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F75DF-0E11-474A-A74B-56A97C965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B6DD2-DC1E-E542-B25A-E83D64A3D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01355-7374-D349-B72C-D1C1486AF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B0728-A2E9-7949-B257-A8F948E42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FF90A-C69C-7942-A51F-0CBDA3A2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62186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6C0CE-275D-FE47-82CF-B5369D74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65697-A6F8-634B-A9C6-48E1542FE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04D1A-288E-EF4B-B5C8-9723FE73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E2174-B0B1-674D-AE7B-BFEB0BA0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DA09A-857A-AF4E-8F85-09DBA32D8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91377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C8AA3-F8B9-A545-9C7E-C05A4AD66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7E17D-1B0A-444D-AB58-07A18E418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4E0B0-3EE1-7E48-94D3-4F12250B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C4BDE-48A2-FB43-9FA9-727848BFB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DF1FF-C7E5-CD49-8D45-C943E6B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90063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E5C58-4D8A-5048-AA96-912500684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36BC8-0E4D-924D-8339-6F6ECF612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0BD355-8C79-844C-9868-5B33E27C1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FCF1D-1EA2-9145-9A7D-6A5FBE41C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F85A7C-E480-9945-B8D3-1A315731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F780FE-0090-634C-B55A-067983DD0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7912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22129-CC94-5A42-84BF-1A3C6688B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FAF2F-64DA-674D-AA65-C60FA1D35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CAB00-FB36-814F-A630-43248140A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F27C98-36C2-4140-B7D9-00135B4974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D654C9-2C9D-6E47-9904-A4B1E6E8E6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0506A3-5BF7-6243-9343-C2B4394E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8C8252-EA8B-B549-864E-0DA1B4237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9EE50F-7E32-E14C-82A0-1D340AA7A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05360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E7C97-E4E4-3F4A-9A5D-6086463BF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687996-BA50-2747-A91D-72C5A197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D0A259-30A9-1147-A09B-5647552F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D4B4A-4D68-234C-80A7-99894B1D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620577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05BE81-130E-BA48-A487-767B9A06D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F96D38-8FB6-4F4A-8DE1-AA75E6F5D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53D45-2893-8C4E-B792-6BE917E65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404526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9445E-62FE-FF4A-8B7F-44391CE95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D6AB8-84B3-EF40-9DD8-13520C97E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8BD4B-210D-CC4D-A391-AB650FE44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A1AE7-83C3-6B44-9915-85F409BEF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339F9-CBD2-E448-9809-04E67BE6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49DB0-0168-5D4D-9631-FA2584749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45072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749CD-1661-E448-B8B7-D1CE695E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4D448D-2FE8-0A48-A40F-E90231DC4D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126C8-17F8-5B48-AFB1-A47AC4172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A99AC-B055-0C4B-8507-BDFA41322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629EEC-C3ED-2043-BB7B-BEEC3CF85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4425C-A7AE-0D47-9AA5-EA992893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70507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D97AC-E4BC-A944-B236-C58108528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F0823-5770-A94C-A9C3-3EE17F54B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6656E-C423-A945-B041-092E79BB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E218F-CEE0-FE4B-9E2A-5031A95D8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62003-64B1-7246-8B31-18F59193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3354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60AD45-53C7-EC46-A9C0-F04B33A98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138677-4A80-DA48-8298-A758F8141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4A408-A67C-634E-AC99-1F6394AD2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2B47A-99ED-144A-885F-362420E9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0BE17-3C85-5A43-BD10-EF524965E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66410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53B849-875E-3244-9807-39D0BDEB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7434D-68C6-4343-B3B3-7165D371C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62408-33BA-6845-A934-F74C9F5E4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90929-B401-7848-8A58-40044B04812B}" type="datetimeFigureOut">
              <a:rPr lang="en-ZM" smtClean="0"/>
              <a:t>03/08/2020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E9F0B-B194-8B4D-9E38-879B104D8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E511D-214B-1249-B897-EB6BF73EE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99ED-9F50-D744-9592-43E1169BC7D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60807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ZM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FC802-A71B-B242-BAA7-B46F18FB2A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M" dirty="0"/>
              <a:t>Graphical Abstract</a:t>
            </a:r>
          </a:p>
        </p:txBody>
      </p:sp>
    </p:spTree>
    <p:extLst>
      <p:ext uri="{BB962C8B-B14F-4D97-AF65-F5344CB8AC3E}">
        <p14:creationId xmlns:p14="http://schemas.microsoft.com/office/powerpoint/2010/main" val="3540507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6F81-166A-A942-9DD9-4C8D5681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86" y="6019799"/>
            <a:ext cx="10515600" cy="983117"/>
          </a:xfrm>
        </p:spPr>
        <p:txBody>
          <a:bodyPr>
            <a:normAutofit/>
          </a:bodyPr>
          <a:lstStyle/>
          <a:p>
            <a:r>
              <a:rPr lang="en-ZM" sz="2800" dirty="0"/>
              <a:t>Herd of buffalo in the wildlife-livestock interface of the Kafue ecosystem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8989F6-7CF5-9E44-A9F9-C960B04FF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34" t="2980" b="15233"/>
          <a:stretch/>
        </p:blipFill>
        <p:spPr>
          <a:xfrm>
            <a:off x="1132114" y="217714"/>
            <a:ext cx="9339943" cy="5976257"/>
          </a:xfrm>
        </p:spPr>
      </p:pic>
    </p:spTree>
    <p:extLst>
      <p:ext uri="{BB962C8B-B14F-4D97-AF65-F5344CB8AC3E}">
        <p14:creationId xmlns:p14="http://schemas.microsoft.com/office/powerpoint/2010/main" val="167038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Graphical Abstract</vt:lpstr>
      <vt:lpstr>Herd of buffalo in the wildlife-livestock interface of the Kafue ecosystem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Graphical Abstract</dc:title>
  <dc:creator>David Squarre</dc:creator>
  <cp:lastModifiedBy>David Squarre</cp:lastModifiedBy>
  <cp:revision>1</cp:revision>
  <dcterms:created xsi:type="dcterms:W3CDTF">2020-07-31T11:08:36Z</dcterms:created>
  <dcterms:modified xsi:type="dcterms:W3CDTF">2020-08-03T10:25:38Z</dcterms:modified>
</cp:coreProperties>
</file>