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40538" cy="93599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1440" y="-2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aterial%20for%20the%20figures\Supplementary%20Table%20S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aterial%20for%20the%20figures\Supplementary%20Table%20S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aterial%20for%20the%20figures\Supplementary%20Table%20S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aterial%20for%20the%20figures\Supplementary%20Table%20S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aterial%20for%20the%20figures\Supplementary%20Table%20S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aterial%20for%20the%20figures\Supplementary%20Table%20S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solidFill>
                  <a:schemeClr val="tx1"/>
                </a:solidFill>
              </a:rPr>
              <a:t>ibrFAs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Average!$I$65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Average!$J$64:$P$64</c:f>
              <c:strCache>
                <c:ptCount val="7"/>
                <c:pt idx="0">
                  <c:v>10Me-C12:0</c:v>
                </c:pt>
                <c:pt idx="1">
                  <c:v>11Me-C13:0</c:v>
                </c:pt>
                <c:pt idx="2">
                  <c:v>12Me-C14:0</c:v>
                </c:pt>
                <c:pt idx="3">
                  <c:v>13Me-C15:0</c:v>
                </c:pt>
                <c:pt idx="4">
                  <c:v>14Me-C16:0</c:v>
                </c:pt>
                <c:pt idx="5">
                  <c:v>15Me-C17:0</c:v>
                </c:pt>
                <c:pt idx="6">
                  <c:v>16Me-C18:0</c:v>
                </c:pt>
              </c:strCache>
            </c:strRef>
          </c:cat>
          <c:val>
            <c:numRef>
              <c:f>Average!$J$65:$P$65</c:f>
              <c:numCache>
                <c:formatCode>0.00</c:formatCode>
                <c:ptCount val="7"/>
                <c:pt idx="0">
                  <c:v>2.6966046360399905E-2</c:v>
                </c:pt>
                <c:pt idx="1">
                  <c:v>4.2507923339310638E-2</c:v>
                </c:pt>
                <c:pt idx="2">
                  <c:v>0.40954231278387465</c:v>
                </c:pt>
                <c:pt idx="3">
                  <c:v>0.79196351005896626</c:v>
                </c:pt>
                <c:pt idx="4">
                  <c:v>0.77150683748217508</c:v>
                </c:pt>
                <c:pt idx="5">
                  <c:v>0.2174039989215571</c:v>
                </c:pt>
                <c:pt idx="6">
                  <c:v>0.27290079074166224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16-41E2-A97C-0671CD5C62D3}"/>
            </c:ext>
          </c:extLst>
        </c:ser>
        <c:ser>
          <c:idx val="1"/>
          <c:order val="1"/>
          <c:tx>
            <c:strRef>
              <c:f>Average!$I$66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>
                <a:alpha val="40000"/>
              </a:srgbClr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Average!$J$64:$P$64</c:f>
              <c:strCache>
                <c:ptCount val="7"/>
                <c:pt idx="0">
                  <c:v>10Me-C12:0</c:v>
                </c:pt>
                <c:pt idx="1">
                  <c:v>11Me-C13:0</c:v>
                </c:pt>
                <c:pt idx="2">
                  <c:v>12Me-C14:0</c:v>
                </c:pt>
                <c:pt idx="3">
                  <c:v>13Me-C15:0</c:v>
                </c:pt>
                <c:pt idx="4">
                  <c:v>14Me-C16:0</c:v>
                </c:pt>
                <c:pt idx="5">
                  <c:v>15Me-C17:0</c:v>
                </c:pt>
                <c:pt idx="6">
                  <c:v>16Me-C18:0</c:v>
                </c:pt>
              </c:strCache>
            </c:strRef>
          </c:cat>
          <c:val>
            <c:numRef>
              <c:f>Average!$J$66:$P$66</c:f>
              <c:numCache>
                <c:formatCode>0.00</c:formatCode>
                <c:ptCount val="7"/>
                <c:pt idx="0">
                  <c:v>2.2297853047233768E-2</c:v>
                </c:pt>
                <c:pt idx="1">
                  <c:v>5.7753748047575236E-2</c:v>
                </c:pt>
                <c:pt idx="2">
                  <c:v>0.37265471226853197</c:v>
                </c:pt>
                <c:pt idx="3">
                  <c:v>1.1909994663227355</c:v>
                </c:pt>
                <c:pt idx="4">
                  <c:v>0.67574475212995333</c:v>
                </c:pt>
                <c:pt idx="5">
                  <c:v>0.31328713118399115</c:v>
                </c:pt>
                <c:pt idx="6">
                  <c:v>0.30178076923419533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16-41E2-A97C-0671CD5C6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6296847"/>
        <c:axId val="686298511"/>
      </c:radarChart>
      <c:catAx>
        <c:axId val="686296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6298511"/>
        <c:crosses val="autoZero"/>
        <c:auto val="1"/>
        <c:lblAlgn val="ctr"/>
        <c:lblOffset val="100"/>
        <c:noMultiLvlLbl val="0"/>
      </c:catAx>
      <c:valAx>
        <c:axId val="686298511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miter lim="800000"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6296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solidFill>
                  <a:schemeClr val="tx1"/>
                </a:solidFill>
              </a:rPr>
              <a:t>abrFAs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Average!$I$65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Average!$R$64:$X$64</c:f>
              <c:strCache>
                <c:ptCount val="7"/>
                <c:pt idx="0">
                  <c:v>9Me-C12:0</c:v>
                </c:pt>
                <c:pt idx="1">
                  <c:v>10Me-C13:0</c:v>
                </c:pt>
                <c:pt idx="2">
                  <c:v>11Me-C14:0</c:v>
                </c:pt>
                <c:pt idx="3">
                  <c:v>12Me-C15:0</c:v>
                </c:pt>
                <c:pt idx="4">
                  <c:v>13Me-C16:0</c:v>
                </c:pt>
                <c:pt idx="5">
                  <c:v>14Me-C17:0</c:v>
                </c:pt>
                <c:pt idx="6">
                  <c:v>15Me-C18:0</c:v>
                </c:pt>
              </c:strCache>
            </c:strRef>
          </c:cat>
          <c:val>
            <c:numRef>
              <c:f>Average!$R$65:$X$65</c:f>
              <c:numCache>
                <c:formatCode>0.00</c:formatCode>
                <c:ptCount val="7"/>
                <c:pt idx="0">
                  <c:v>1.1795899699250649E-2</c:v>
                </c:pt>
                <c:pt idx="1">
                  <c:v>9.0569701729110108E-2</c:v>
                </c:pt>
                <c:pt idx="2">
                  <c:v>7.3591858383076844E-2</c:v>
                </c:pt>
                <c:pt idx="3">
                  <c:v>1.0516513210834491</c:v>
                </c:pt>
                <c:pt idx="4">
                  <c:v>0.59670262933677509</c:v>
                </c:pt>
                <c:pt idx="5">
                  <c:v>0.53390821069100669</c:v>
                </c:pt>
                <c:pt idx="6">
                  <c:v>0.74878417766721383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7A-4452-9788-8571F9EC1E3D}"/>
            </c:ext>
          </c:extLst>
        </c:ser>
        <c:ser>
          <c:idx val="1"/>
          <c:order val="1"/>
          <c:tx>
            <c:strRef>
              <c:f>Average!$I$66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>
                <a:alpha val="40000"/>
              </a:srgbClr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Average!$R$64:$X$64</c:f>
              <c:strCache>
                <c:ptCount val="7"/>
                <c:pt idx="0">
                  <c:v>9Me-C12:0</c:v>
                </c:pt>
                <c:pt idx="1">
                  <c:v>10Me-C13:0</c:v>
                </c:pt>
                <c:pt idx="2">
                  <c:v>11Me-C14:0</c:v>
                </c:pt>
                <c:pt idx="3">
                  <c:v>12Me-C15:0</c:v>
                </c:pt>
                <c:pt idx="4">
                  <c:v>13Me-C16:0</c:v>
                </c:pt>
                <c:pt idx="5">
                  <c:v>14Me-C17:0</c:v>
                </c:pt>
                <c:pt idx="6">
                  <c:v>15Me-C18:0</c:v>
                </c:pt>
              </c:strCache>
            </c:strRef>
          </c:cat>
          <c:val>
            <c:numRef>
              <c:f>Average!$R$66:$X$66</c:f>
              <c:numCache>
                <c:formatCode>0.00</c:formatCode>
                <c:ptCount val="7"/>
                <c:pt idx="0">
                  <c:v>7.0835706524659727E-3</c:v>
                </c:pt>
                <c:pt idx="1">
                  <c:v>0.12623129719924517</c:v>
                </c:pt>
                <c:pt idx="2">
                  <c:v>4.1837952277319942E-2</c:v>
                </c:pt>
                <c:pt idx="3">
                  <c:v>1.586696116259031</c:v>
                </c:pt>
                <c:pt idx="4">
                  <c:v>0.96919614004569121</c:v>
                </c:pt>
                <c:pt idx="5">
                  <c:v>0.73939285817482159</c:v>
                </c:pt>
                <c:pt idx="6">
                  <c:v>1.5008719416127885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7A-4452-9788-8571F9EC1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5784303"/>
        <c:axId val="785779311"/>
      </c:radarChart>
      <c:catAx>
        <c:axId val="785784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85779311"/>
        <c:crosses val="autoZero"/>
        <c:auto val="1"/>
        <c:lblAlgn val="ctr"/>
        <c:lblOffset val="100"/>
        <c:noMultiLvlLbl val="0"/>
      </c:catAx>
      <c:valAx>
        <c:axId val="78577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miter lim="800000"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85784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solidFill>
                  <a:schemeClr val="tx1"/>
                </a:solidFill>
              </a:rPr>
              <a:t>eFAs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Average!$I$65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Average!$Z$64:$AG$64</c:f>
              <c:strCache>
                <c:ptCount val="8"/>
                <c:pt idx="0">
                  <c:v>C12:0</c:v>
                </c:pt>
                <c:pt idx="1">
                  <c:v>C14:0</c:v>
                </c:pt>
                <c:pt idx="2">
                  <c:v>C16:0</c:v>
                </c:pt>
                <c:pt idx="3">
                  <c:v>C18:0</c:v>
                </c:pt>
                <c:pt idx="4">
                  <c:v>C20:0</c:v>
                </c:pt>
                <c:pt idx="5">
                  <c:v>C22:0</c:v>
                </c:pt>
                <c:pt idx="6">
                  <c:v>C24:0</c:v>
                </c:pt>
                <c:pt idx="7">
                  <c:v>C26:0</c:v>
                </c:pt>
              </c:strCache>
            </c:strRef>
          </c:cat>
          <c:val>
            <c:numRef>
              <c:f>Average!$Z$65:$AG$65</c:f>
              <c:numCache>
                <c:formatCode>0.00</c:formatCode>
                <c:ptCount val="8"/>
                <c:pt idx="0">
                  <c:v>1.0784122530465583</c:v>
                </c:pt>
                <c:pt idx="1">
                  <c:v>6.6734957718546344</c:v>
                </c:pt>
                <c:pt idx="2">
                  <c:v>81.937359404297183</c:v>
                </c:pt>
                <c:pt idx="3">
                  <c:v>34.068161796662743</c:v>
                </c:pt>
                <c:pt idx="4">
                  <c:v>0.75583866687177925</c:v>
                </c:pt>
                <c:pt idx="5">
                  <c:v>0.82684706685212894</c:v>
                </c:pt>
                <c:pt idx="6">
                  <c:v>1.0754617896057979</c:v>
                </c:pt>
                <c:pt idx="7">
                  <c:v>0.15530534910317698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8F-4696-9C27-B4C4A9B7840D}"/>
            </c:ext>
          </c:extLst>
        </c:ser>
        <c:ser>
          <c:idx val="1"/>
          <c:order val="1"/>
          <c:tx>
            <c:strRef>
              <c:f>Average!$I$66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>
                <a:alpha val="40000"/>
              </a:srgbClr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Average!$Z$64:$AG$64</c:f>
              <c:strCache>
                <c:ptCount val="8"/>
                <c:pt idx="0">
                  <c:v>C12:0</c:v>
                </c:pt>
                <c:pt idx="1">
                  <c:v>C14:0</c:v>
                </c:pt>
                <c:pt idx="2">
                  <c:v>C16:0</c:v>
                </c:pt>
                <c:pt idx="3">
                  <c:v>C18:0</c:v>
                </c:pt>
                <c:pt idx="4">
                  <c:v>C20:0</c:v>
                </c:pt>
                <c:pt idx="5">
                  <c:v>C22:0</c:v>
                </c:pt>
                <c:pt idx="6">
                  <c:v>C24:0</c:v>
                </c:pt>
                <c:pt idx="7">
                  <c:v>C26:0</c:v>
                </c:pt>
              </c:strCache>
            </c:strRef>
          </c:cat>
          <c:val>
            <c:numRef>
              <c:f>Average!$Z$66:$AG$66</c:f>
              <c:numCache>
                <c:formatCode>0.00</c:formatCode>
                <c:ptCount val="8"/>
                <c:pt idx="0">
                  <c:v>1.1353615226181875</c:v>
                </c:pt>
                <c:pt idx="1">
                  <c:v>12.081352542833322</c:v>
                </c:pt>
                <c:pt idx="2">
                  <c:v>140.83770424152308</c:v>
                </c:pt>
                <c:pt idx="3">
                  <c:v>39.27426631309865</c:v>
                </c:pt>
                <c:pt idx="4">
                  <c:v>1.1039388829552501</c:v>
                </c:pt>
                <c:pt idx="5">
                  <c:v>1.0938769171022948</c:v>
                </c:pt>
                <c:pt idx="6">
                  <c:v>1.5774341951022077</c:v>
                </c:pt>
                <c:pt idx="7">
                  <c:v>0.23540188786981062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8F-4696-9C27-B4C4A9B78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1097407"/>
        <c:axId val="691101151"/>
      </c:radarChart>
      <c:catAx>
        <c:axId val="691097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1101151"/>
        <c:crosses val="autoZero"/>
        <c:auto val="1"/>
        <c:lblAlgn val="ctr"/>
        <c:lblOffset val="100"/>
        <c:noMultiLvlLbl val="0"/>
      </c:catAx>
      <c:valAx>
        <c:axId val="691101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miter lim="800000"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10974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solidFill>
                  <a:schemeClr val="tx1"/>
                </a:solidFill>
              </a:rPr>
              <a:t>oFAs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Average!$I$65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Average!$AI$64:$AO$64</c:f>
              <c:strCache>
                <c:ptCount val="7"/>
                <c:pt idx="0">
                  <c:v>C13:0</c:v>
                </c:pt>
                <c:pt idx="1">
                  <c:v>C15:0</c:v>
                </c:pt>
                <c:pt idx="2">
                  <c:v>C17:0</c:v>
                </c:pt>
                <c:pt idx="3">
                  <c:v>C19:0</c:v>
                </c:pt>
                <c:pt idx="4">
                  <c:v>C21:0</c:v>
                </c:pt>
                <c:pt idx="5">
                  <c:v>C23:0</c:v>
                </c:pt>
                <c:pt idx="6">
                  <c:v>C25:0</c:v>
                </c:pt>
              </c:strCache>
            </c:strRef>
          </c:cat>
          <c:val>
            <c:numRef>
              <c:f>Average!$AI$65:$AO$65</c:f>
              <c:numCache>
                <c:formatCode>0.00</c:formatCode>
                <c:ptCount val="7"/>
                <c:pt idx="0">
                  <c:v>0.1565059407945037</c:v>
                </c:pt>
                <c:pt idx="1">
                  <c:v>4.6519596331088016</c:v>
                </c:pt>
                <c:pt idx="2">
                  <c:v>1.7415952492879876</c:v>
                </c:pt>
                <c:pt idx="3">
                  <c:v>0.31993615456423835</c:v>
                </c:pt>
                <c:pt idx="4">
                  <c:v>0.37653818720806476</c:v>
                </c:pt>
                <c:pt idx="5">
                  <c:v>0.36181510814652279</c:v>
                </c:pt>
                <c:pt idx="6">
                  <c:v>0.30067348482171163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EC-4050-BB00-D9CE2C4ED577}"/>
            </c:ext>
          </c:extLst>
        </c:ser>
        <c:ser>
          <c:idx val="1"/>
          <c:order val="1"/>
          <c:tx>
            <c:strRef>
              <c:f>Average!$I$66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>
                <a:alpha val="40000"/>
              </a:srgbClr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Average!$AI$64:$AO$64</c:f>
              <c:strCache>
                <c:ptCount val="7"/>
                <c:pt idx="0">
                  <c:v>C13:0</c:v>
                </c:pt>
                <c:pt idx="1">
                  <c:v>C15:0</c:v>
                </c:pt>
                <c:pt idx="2">
                  <c:v>C17:0</c:v>
                </c:pt>
                <c:pt idx="3">
                  <c:v>C19:0</c:v>
                </c:pt>
                <c:pt idx="4">
                  <c:v>C21:0</c:v>
                </c:pt>
                <c:pt idx="5">
                  <c:v>C23:0</c:v>
                </c:pt>
                <c:pt idx="6">
                  <c:v>C25:0</c:v>
                </c:pt>
              </c:strCache>
            </c:strRef>
          </c:cat>
          <c:val>
            <c:numRef>
              <c:f>Average!$AI$66:$AO$66</c:f>
              <c:numCache>
                <c:formatCode>0.00</c:formatCode>
                <c:ptCount val="7"/>
                <c:pt idx="0">
                  <c:v>0.24099889723676723</c:v>
                </c:pt>
                <c:pt idx="1">
                  <c:v>9.3514537696460831</c:v>
                </c:pt>
                <c:pt idx="2">
                  <c:v>3.0808570179894121</c:v>
                </c:pt>
                <c:pt idx="3">
                  <c:v>0.44783323619886667</c:v>
                </c:pt>
                <c:pt idx="4">
                  <c:v>0.44824829073627803</c:v>
                </c:pt>
                <c:pt idx="5">
                  <c:v>0.45970926952393104</c:v>
                </c:pt>
                <c:pt idx="6">
                  <c:v>0.35041125286878955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EC-4050-BB00-D9CE2C4ED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1095743"/>
        <c:axId val="691098655"/>
      </c:radarChart>
      <c:catAx>
        <c:axId val="691095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1098655"/>
        <c:crosses val="autoZero"/>
        <c:auto val="1"/>
        <c:lblAlgn val="ctr"/>
        <c:lblOffset val="100"/>
        <c:noMultiLvlLbl val="0"/>
      </c:catAx>
      <c:valAx>
        <c:axId val="6910986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miter lim="800000"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10957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solidFill>
                  <a:schemeClr val="tx1"/>
                </a:solidFill>
              </a:rPr>
              <a:t>MUFAs, PUFAs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Average!$I$65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Average!$AQ$64:$AZ$64</c:f>
              <c:strCache>
                <c:ptCount val="10"/>
                <c:pt idx="0">
                  <c:v>C14:1</c:v>
                </c:pt>
                <c:pt idx="1">
                  <c:v>C16:1</c:v>
                </c:pt>
                <c:pt idx="2">
                  <c:v>C18:1</c:v>
                </c:pt>
                <c:pt idx="3">
                  <c:v>C20:1</c:v>
                </c:pt>
                <c:pt idx="4">
                  <c:v>C22:1</c:v>
                </c:pt>
                <c:pt idx="5">
                  <c:v>C24:1</c:v>
                </c:pt>
                <c:pt idx="6">
                  <c:v>C15:1</c:v>
                </c:pt>
                <c:pt idx="7">
                  <c:v>C17:1</c:v>
                </c:pt>
                <c:pt idx="8">
                  <c:v>C18:2</c:v>
                </c:pt>
                <c:pt idx="9">
                  <c:v>C20:2</c:v>
                </c:pt>
              </c:strCache>
            </c:strRef>
          </c:cat>
          <c:val>
            <c:numRef>
              <c:f>Average!$AQ$65:$AZ$65</c:f>
              <c:numCache>
                <c:formatCode>0.00</c:formatCode>
                <c:ptCount val="10"/>
                <c:pt idx="0">
                  <c:v>0.26491879121161888</c:v>
                </c:pt>
                <c:pt idx="1">
                  <c:v>6.5544545883162728</c:v>
                </c:pt>
                <c:pt idx="2">
                  <c:v>14.470479646109867</c:v>
                </c:pt>
                <c:pt idx="3">
                  <c:v>0.40804863776423778</c:v>
                </c:pt>
                <c:pt idx="4">
                  <c:v>7.0356614265102854E-2</c:v>
                </c:pt>
                <c:pt idx="5">
                  <c:v>0.11172727474979344</c:v>
                </c:pt>
                <c:pt idx="6">
                  <c:v>0.22043555113466815</c:v>
                </c:pt>
                <c:pt idx="7">
                  <c:v>0.85411563904754428</c:v>
                </c:pt>
                <c:pt idx="8">
                  <c:v>2.1768251160141863</c:v>
                </c:pt>
                <c:pt idx="9">
                  <c:v>0.34511354079274781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E3-412A-A47F-42C1CCCC9F2E}"/>
            </c:ext>
          </c:extLst>
        </c:ser>
        <c:ser>
          <c:idx val="1"/>
          <c:order val="1"/>
          <c:tx>
            <c:strRef>
              <c:f>Average!$I$66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>
                <a:alpha val="40000"/>
              </a:srgbClr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Average!$AQ$64:$AZ$64</c:f>
              <c:strCache>
                <c:ptCount val="10"/>
                <c:pt idx="0">
                  <c:v>C14:1</c:v>
                </c:pt>
                <c:pt idx="1">
                  <c:v>C16:1</c:v>
                </c:pt>
                <c:pt idx="2">
                  <c:v>C18:1</c:v>
                </c:pt>
                <c:pt idx="3">
                  <c:v>C20:1</c:v>
                </c:pt>
                <c:pt idx="4">
                  <c:v>C22:1</c:v>
                </c:pt>
                <c:pt idx="5">
                  <c:v>C24:1</c:v>
                </c:pt>
                <c:pt idx="6">
                  <c:v>C15:1</c:v>
                </c:pt>
                <c:pt idx="7">
                  <c:v>C17:1</c:v>
                </c:pt>
                <c:pt idx="8">
                  <c:v>C18:2</c:v>
                </c:pt>
                <c:pt idx="9">
                  <c:v>C20:2</c:v>
                </c:pt>
              </c:strCache>
            </c:strRef>
          </c:cat>
          <c:val>
            <c:numRef>
              <c:f>Average!$AQ$66:$AZ$66</c:f>
              <c:numCache>
                <c:formatCode>0.00</c:formatCode>
                <c:ptCount val="10"/>
                <c:pt idx="0">
                  <c:v>0.43223404556863548</c:v>
                </c:pt>
                <c:pt idx="1">
                  <c:v>13.204227997118247</c:v>
                </c:pt>
                <c:pt idx="2">
                  <c:v>26.10932138924754</c:v>
                </c:pt>
                <c:pt idx="3">
                  <c:v>0.59754778792917274</c:v>
                </c:pt>
                <c:pt idx="4">
                  <c:v>9.6047952380566765E-2</c:v>
                </c:pt>
                <c:pt idx="5">
                  <c:v>0.16196744822230874</c:v>
                </c:pt>
                <c:pt idx="6">
                  <c:v>0.42297308670744788</c:v>
                </c:pt>
                <c:pt idx="7">
                  <c:v>1.7070858575868009</c:v>
                </c:pt>
                <c:pt idx="8">
                  <c:v>2.7248940075056267</c:v>
                </c:pt>
                <c:pt idx="9">
                  <c:v>0.36919957639304263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E3-412A-A47F-42C1CCCC9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5778063"/>
        <c:axId val="785780559"/>
      </c:radarChart>
      <c:catAx>
        <c:axId val="785778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85780559"/>
        <c:crosses val="autoZero"/>
        <c:auto val="1"/>
        <c:lblAlgn val="ctr"/>
        <c:lblOffset val="100"/>
        <c:noMultiLvlLbl val="0"/>
      </c:catAx>
      <c:valAx>
        <c:axId val="785780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miter lim="800000"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85778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solidFill>
                  <a:schemeClr val="tx1"/>
                </a:solidFill>
              </a:rPr>
              <a:t>FOHs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Average!$I$65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Average!$BB$64:$BH$64</c:f>
              <c:strCache>
                <c:ptCount val="7"/>
                <c:pt idx="0">
                  <c:v>FOH14:0</c:v>
                </c:pt>
                <c:pt idx="1">
                  <c:v>FOH16:0</c:v>
                </c:pt>
                <c:pt idx="2">
                  <c:v>FOH18:0</c:v>
                </c:pt>
                <c:pt idx="3">
                  <c:v>FOH20:0</c:v>
                </c:pt>
                <c:pt idx="4">
                  <c:v>FOHC22:0</c:v>
                </c:pt>
                <c:pt idx="5">
                  <c:v>FOHC24:0</c:v>
                </c:pt>
                <c:pt idx="6">
                  <c:v>FOHC26:0</c:v>
                </c:pt>
              </c:strCache>
            </c:strRef>
          </c:cat>
          <c:val>
            <c:numRef>
              <c:f>Average!$BB$65:$BH$65</c:f>
              <c:numCache>
                <c:formatCode>0.00</c:formatCode>
                <c:ptCount val="7"/>
                <c:pt idx="0">
                  <c:v>0.2075110551729783</c:v>
                </c:pt>
                <c:pt idx="1">
                  <c:v>4.8117005691769501</c:v>
                </c:pt>
                <c:pt idx="2">
                  <c:v>34.292882355218985</c:v>
                </c:pt>
                <c:pt idx="3">
                  <c:v>2.162745064376367</c:v>
                </c:pt>
                <c:pt idx="4">
                  <c:v>2.2925068678307357</c:v>
                </c:pt>
                <c:pt idx="5">
                  <c:v>0.85702779571752596</c:v>
                </c:pt>
                <c:pt idx="6">
                  <c:v>0.40562258721587691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E8-4173-AF03-90CD68A4895B}"/>
            </c:ext>
          </c:extLst>
        </c:ser>
        <c:ser>
          <c:idx val="1"/>
          <c:order val="1"/>
          <c:tx>
            <c:strRef>
              <c:f>Average!$I$66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>
                <a:alpha val="40000"/>
              </a:srgbClr>
            </a:solidFill>
            <a:ln>
              <a:solidFill>
                <a:schemeClr val="tx1"/>
              </a:solidFill>
            </a:ln>
            <a:effectLst/>
          </c:spPr>
          <c:cat>
            <c:strRef>
              <c:f>Average!$BB$64:$BH$64</c:f>
              <c:strCache>
                <c:ptCount val="7"/>
                <c:pt idx="0">
                  <c:v>FOH14:0</c:v>
                </c:pt>
                <c:pt idx="1">
                  <c:v>FOH16:0</c:v>
                </c:pt>
                <c:pt idx="2">
                  <c:v>FOH18:0</c:v>
                </c:pt>
                <c:pt idx="3">
                  <c:v>FOH20:0</c:v>
                </c:pt>
                <c:pt idx="4">
                  <c:v>FOHC22:0</c:v>
                </c:pt>
                <c:pt idx="5">
                  <c:v>FOHC24:0</c:v>
                </c:pt>
                <c:pt idx="6">
                  <c:v>FOHC26:0</c:v>
                </c:pt>
              </c:strCache>
            </c:strRef>
          </c:cat>
          <c:val>
            <c:numRef>
              <c:f>Average!$BB$66:$BH$66</c:f>
              <c:numCache>
                <c:formatCode>0.00</c:formatCode>
                <c:ptCount val="7"/>
                <c:pt idx="0">
                  <c:v>0.25704374630184512</c:v>
                </c:pt>
                <c:pt idx="1">
                  <c:v>11.491807873219516</c:v>
                </c:pt>
                <c:pt idx="2">
                  <c:v>25.732211633088934</c:v>
                </c:pt>
                <c:pt idx="3">
                  <c:v>2.4415189724267297</c:v>
                </c:pt>
                <c:pt idx="4">
                  <c:v>2.5128756407151629</c:v>
                </c:pt>
                <c:pt idx="5">
                  <c:v>0.98083819960675567</c:v>
                </c:pt>
                <c:pt idx="6">
                  <c:v>0.4448698991189971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E8-4173-AF03-90CD68A48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3481951"/>
        <c:axId val="783480703"/>
      </c:radarChart>
      <c:catAx>
        <c:axId val="783481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83480703"/>
        <c:crosses val="autoZero"/>
        <c:auto val="1"/>
        <c:lblAlgn val="ctr"/>
        <c:lblOffset val="100"/>
        <c:noMultiLvlLbl val="0"/>
      </c:catAx>
      <c:valAx>
        <c:axId val="783480703"/>
        <c:scaling>
          <c:orientation val="minMax"/>
          <c:max val="3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miter lim="800000"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83481951"/>
        <c:crosses val="autoZero"/>
        <c:crossBetween val="between"/>
        <c:majorUnit val="6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041" y="1531818"/>
            <a:ext cx="5814457" cy="3258632"/>
          </a:xfrm>
        </p:spPr>
        <p:txBody>
          <a:bodyPr anchor="b"/>
          <a:lstStyle>
            <a:lvl1pPr algn="ctr">
              <a:defRPr sz="4489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5067" y="4916115"/>
            <a:ext cx="5130404" cy="2259809"/>
          </a:xfrm>
        </p:spPr>
        <p:txBody>
          <a:bodyPr/>
          <a:lstStyle>
            <a:lvl1pPr marL="0" indent="0" algn="ctr">
              <a:buNone/>
              <a:defRPr sz="1795"/>
            </a:lvl1pPr>
            <a:lvl2pPr marL="342031" indent="0" algn="ctr">
              <a:buNone/>
              <a:defRPr sz="1496"/>
            </a:lvl2pPr>
            <a:lvl3pPr marL="684063" indent="0" algn="ctr">
              <a:buNone/>
              <a:defRPr sz="1347"/>
            </a:lvl3pPr>
            <a:lvl4pPr marL="1026094" indent="0" algn="ctr">
              <a:buNone/>
              <a:defRPr sz="1197"/>
            </a:lvl4pPr>
            <a:lvl5pPr marL="1368125" indent="0" algn="ctr">
              <a:buNone/>
              <a:defRPr sz="1197"/>
            </a:lvl5pPr>
            <a:lvl6pPr marL="1710157" indent="0" algn="ctr">
              <a:buNone/>
              <a:defRPr sz="1197"/>
            </a:lvl6pPr>
            <a:lvl7pPr marL="2052188" indent="0" algn="ctr">
              <a:buNone/>
              <a:defRPr sz="1197"/>
            </a:lvl7pPr>
            <a:lvl8pPr marL="2394219" indent="0" algn="ctr">
              <a:buNone/>
              <a:defRPr sz="1197"/>
            </a:lvl8pPr>
            <a:lvl9pPr marL="2736251" indent="0" algn="ctr">
              <a:buNone/>
              <a:defRPr sz="1197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4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8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2333478"/>
            <a:ext cx="5899964" cy="3893458"/>
          </a:xfrm>
        </p:spPr>
        <p:txBody>
          <a:bodyPr anchor="b"/>
          <a:lstStyle>
            <a:lvl1pPr>
              <a:defRPr sz="4489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6263769"/>
            <a:ext cx="5899964" cy="2047477"/>
          </a:xfrm>
        </p:spPr>
        <p:txBody>
          <a:bodyPr/>
          <a:lstStyle>
            <a:lvl1pPr marL="0" indent="0">
              <a:buNone/>
              <a:defRPr sz="1795">
                <a:solidFill>
                  <a:schemeClr val="tx1"/>
                </a:solidFill>
              </a:defRPr>
            </a:lvl1pPr>
            <a:lvl2pPr marL="342031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2pPr>
            <a:lvl3pPr marL="684063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3pPr>
            <a:lvl4pPr marL="1026094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4pPr>
            <a:lvl5pPr marL="1368125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5pPr>
            <a:lvl6pPr marL="1710157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6pPr>
            <a:lvl7pPr marL="2052188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7pPr>
            <a:lvl8pPr marL="2394219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8pPr>
            <a:lvl9pPr marL="2736251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76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87" y="2491640"/>
            <a:ext cx="2907229" cy="593877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3022" y="2491640"/>
            <a:ext cx="2907229" cy="593877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96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98330"/>
            <a:ext cx="5899964" cy="180914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179" y="2294476"/>
            <a:ext cx="2893868" cy="1124487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79" y="3418964"/>
            <a:ext cx="2893868" cy="502878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63023" y="2294476"/>
            <a:ext cx="2908120" cy="1124487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63023" y="3418964"/>
            <a:ext cx="2908120" cy="502878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45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4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9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623993"/>
            <a:ext cx="2206252" cy="2183977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8120" y="1347654"/>
            <a:ext cx="3463022" cy="6651596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807970"/>
            <a:ext cx="2206252" cy="5202112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66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623993"/>
            <a:ext cx="2206252" cy="2183977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08120" y="1347654"/>
            <a:ext cx="3463022" cy="6651596"/>
          </a:xfrm>
        </p:spPr>
        <p:txBody>
          <a:bodyPr anchor="t"/>
          <a:lstStyle>
            <a:lvl1pPr marL="0" indent="0">
              <a:buNone/>
              <a:defRPr sz="2394"/>
            </a:lvl1pPr>
            <a:lvl2pPr marL="342031" indent="0">
              <a:buNone/>
              <a:defRPr sz="2095"/>
            </a:lvl2pPr>
            <a:lvl3pPr marL="684063" indent="0">
              <a:buNone/>
              <a:defRPr sz="1795"/>
            </a:lvl3pPr>
            <a:lvl4pPr marL="1026094" indent="0">
              <a:buNone/>
              <a:defRPr sz="1496"/>
            </a:lvl4pPr>
            <a:lvl5pPr marL="1368125" indent="0">
              <a:buNone/>
              <a:defRPr sz="1496"/>
            </a:lvl5pPr>
            <a:lvl6pPr marL="1710157" indent="0">
              <a:buNone/>
              <a:defRPr sz="1496"/>
            </a:lvl6pPr>
            <a:lvl7pPr marL="2052188" indent="0">
              <a:buNone/>
              <a:defRPr sz="1496"/>
            </a:lvl7pPr>
            <a:lvl8pPr marL="2394219" indent="0">
              <a:buNone/>
              <a:defRPr sz="1496"/>
            </a:lvl8pPr>
            <a:lvl9pPr marL="2736251" indent="0">
              <a:buNone/>
              <a:defRPr sz="1496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807970"/>
            <a:ext cx="2206252" cy="5202112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37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31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95260" y="498328"/>
            <a:ext cx="1474991" cy="7932083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288" y="498328"/>
            <a:ext cx="4339466" cy="7932083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01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87" y="498330"/>
            <a:ext cx="5899964" cy="1809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87" y="2491640"/>
            <a:ext cx="5899964" cy="5938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87" y="8675243"/>
            <a:ext cx="1539121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5F292-A297-4B61-9039-11E52BB0F2F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5928" y="8675243"/>
            <a:ext cx="2308682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1130" y="8675243"/>
            <a:ext cx="1539121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2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4063" rtl="0" eaLnBrk="1" latinLnBrk="0" hangingPunct="1">
        <a:lnSpc>
          <a:spcPct val="90000"/>
        </a:lnSpc>
        <a:spcBef>
          <a:spcPct val="0"/>
        </a:spcBef>
        <a:buNone/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16" indent="-171016" algn="l" defTabSz="684063" rtl="0" eaLnBrk="1" latinLnBrk="0" hangingPunct="1">
        <a:lnSpc>
          <a:spcPct val="90000"/>
        </a:lnSpc>
        <a:spcBef>
          <a:spcPts val="748"/>
        </a:spcBef>
        <a:buFont typeface="Arial" panose="020B0604020202020204" pitchFamily="34" charset="0"/>
        <a:buChar char="•"/>
        <a:defRPr sz="2095" kern="1200">
          <a:solidFill>
            <a:schemeClr val="tx1"/>
          </a:solidFill>
          <a:latin typeface="+mn-lt"/>
          <a:ea typeface="+mn-ea"/>
          <a:cs typeface="+mn-cs"/>
        </a:defRPr>
      </a:lvl1pPr>
      <a:lvl2pPr marL="513047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364162" y="8825599"/>
            <a:ext cx="2518236" cy="368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95" dirty="0"/>
              <a:t>Supplementary Figure S3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6012091"/>
              </p:ext>
            </p:extLst>
          </p:nvPr>
        </p:nvGraphicFramePr>
        <p:xfrm>
          <a:off x="1" y="301906"/>
          <a:ext cx="3509350" cy="2533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771704"/>
              </p:ext>
            </p:extLst>
          </p:nvPr>
        </p:nvGraphicFramePr>
        <p:xfrm>
          <a:off x="3331188" y="292404"/>
          <a:ext cx="3509350" cy="2533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436489"/>
              </p:ext>
            </p:extLst>
          </p:nvPr>
        </p:nvGraphicFramePr>
        <p:xfrm>
          <a:off x="1" y="3258438"/>
          <a:ext cx="3509350" cy="2533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74092"/>
              </p:ext>
            </p:extLst>
          </p:nvPr>
        </p:nvGraphicFramePr>
        <p:xfrm>
          <a:off x="3350190" y="3258438"/>
          <a:ext cx="3509350" cy="2533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a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123941"/>
              </p:ext>
            </p:extLst>
          </p:nvPr>
        </p:nvGraphicFramePr>
        <p:xfrm>
          <a:off x="14253" y="6214971"/>
          <a:ext cx="3509350" cy="2533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a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5902216"/>
              </p:ext>
            </p:extLst>
          </p:nvPr>
        </p:nvGraphicFramePr>
        <p:xfrm>
          <a:off x="3095720" y="6224469"/>
          <a:ext cx="3768571" cy="2524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Rettangolo 1"/>
          <p:cNvSpPr/>
          <p:nvPr/>
        </p:nvSpPr>
        <p:spPr>
          <a:xfrm>
            <a:off x="134411" y="215600"/>
            <a:ext cx="153612" cy="16321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5"/>
          </a:p>
        </p:txBody>
      </p:sp>
      <p:sp>
        <p:nvSpPr>
          <p:cNvPr id="16" name="Rettangolo 15"/>
          <p:cNvSpPr/>
          <p:nvPr/>
        </p:nvSpPr>
        <p:spPr>
          <a:xfrm>
            <a:off x="134411" y="465118"/>
            <a:ext cx="153612" cy="163212"/>
          </a:xfrm>
          <a:prstGeom prst="rect">
            <a:avLst/>
          </a:prstGeom>
          <a:solidFill>
            <a:srgbClr val="FF0000">
              <a:alpha val="6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5"/>
          </a:p>
        </p:txBody>
      </p:sp>
      <p:sp>
        <p:nvSpPr>
          <p:cNvPr id="3" name="CasellaDiTesto 2"/>
          <p:cNvSpPr txBox="1"/>
          <p:nvPr/>
        </p:nvSpPr>
        <p:spPr>
          <a:xfrm>
            <a:off x="288023" y="161021"/>
            <a:ext cx="388857" cy="2609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97" b="1" dirty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endParaRPr lang="en-US" sz="109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88023" y="416251"/>
            <a:ext cx="286527" cy="2609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97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09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03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575</TotalTime>
  <Words>13</Words>
  <Application>Microsoft Office PowerPoint</Application>
  <PresentationFormat>Personalizzato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CAMERA EMANUELA</dc:creator>
  <cp:lastModifiedBy>Emanuela Camera</cp:lastModifiedBy>
  <cp:revision>16</cp:revision>
  <cp:lastPrinted>2020-11-26T13:53:04Z</cp:lastPrinted>
  <dcterms:created xsi:type="dcterms:W3CDTF">2020-11-26T13:51:09Z</dcterms:created>
  <dcterms:modified xsi:type="dcterms:W3CDTF">2021-01-04T15:26:19Z</dcterms:modified>
</cp:coreProperties>
</file>