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1600"/>
              <a:t>Sebum excretion rates (SER)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/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Desc_HID!$A$1:$A$30</c:f>
              <c:numCache>
                <c:formatCode>General</c:formatCode>
                <c:ptCount val="30"/>
                <c:pt idx="0">
                  <c:v>1</c:v>
                </c:pt>
                <c:pt idx="1">
                  <c:v>1.08</c:v>
                </c:pt>
                <c:pt idx="2">
                  <c:v>0.92</c:v>
                </c:pt>
                <c:pt idx="3">
                  <c:v>1</c:v>
                </c:pt>
                <c:pt idx="4">
                  <c:v>1.08</c:v>
                </c:pt>
                <c:pt idx="5">
                  <c:v>0.92</c:v>
                </c:pt>
                <c:pt idx="6">
                  <c:v>1.08</c:v>
                </c:pt>
                <c:pt idx="7">
                  <c:v>0.92</c:v>
                </c:pt>
                <c:pt idx="8">
                  <c:v>1</c:v>
                </c:pt>
                <c:pt idx="9">
                  <c:v>1</c:v>
                </c:pt>
                <c:pt idx="10">
                  <c:v>0.8</c:v>
                </c:pt>
                <c:pt idx="11">
                  <c:v>1.2</c:v>
                </c:pt>
                <c:pt idx="12">
                  <c:v>0.9</c:v>
                </c:pt>
                <c:pt idx="13">
                  <c:v>1.1000000000000001</c:v>
                </c:pt>
                <c:pt idx="14">
                  <c:v>1.08</c:v>
                </c:pt>
                <c:pt idx="15">
                  <c:v>0.92</c:v>
                </c:pt>
                <c:pt idx="16">
                  <c:v>1.08</c:v>
                </c:pt>
                <c:pt idx="17">
                  <c:v>0.92</c:v>
                </c:pt>
                <c:pt idx="18">
                  <c:v>1</c:v>
                </c:pt>
                <c:pt idx="19">
                  <c:v>1.08</c:v>
                </c:pt>
                <c:pt idx="20">
                  <c:v>0.92</c:v>
                </c:pt>
                <c:pt idx="21">
                  <c:v>1</c:v>
                </c:pt>
                <c:pt idx="22">
                  <c:v>1.08</c:v>
                </c:pt>
                <c:pt idx="23">
                  <c:v>0.92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1.08</c:v>
                </c:pt>
                <c:pt idx="28">
                  <c:v>0.92</c:v>
                </c:pt>
                <c:pt idx="29">
                  <c:v>1</c:v>
                </c:pt>
              </c:numCache>
            </c:numRef>
          </c:xVal>
          <c:yVal>
            <c:numRef>
              <c:f>Desc_HID!$B$1:$B$30</c:f>
              <c:numCache>
                <c:formatCode>General</c:formatCode>
                <c:ptCount val="30"/>
                <c:pt idx="0">
                  <c:v>0.78966483954065336</c:v>
                </c:pt>
                <c:pt idx="1">
                  <c:v>1.1023588081481763</c:v>
                </c:pt>
                <c:pt idx="2">
                  <c:v>1.10385311675345</c:v>
                </c:pt>
                <c:pt idx="3">
                  <c:v>1.2073476446089981</c:v>
                </c:pt>
                <c:pt idx="4">
                  <c:v>1.3963311462633596</c:v>
                </c:pt>
                <c:pt idx="5">
                  <c:v>1.4533459503421078</c:v>
                </c:pt>
                <c:pt idx="6">
                  <c:v>1.4910727584176171</c:v>
                </c:pt>
                <c:pt idx="7">
                  <c:v>1.6552034540168741</c:v>
                </c:pt>
                <c:pt idx="8">
                  <c:v>1.7841911567425803</c:v>
                </c:pt>
                <c:pt idx="9">
                  <c:v>2.0609222033818817</c:v>
                </c:pt>
                <c:pt idx="10">
                  <c:v>2.0718871108627592</c:v>
                </c:pt>
                <c:pt idx="11">
                  <c:v>2.0866576586792731</c:v>
                </c:pt>
                <c:pt idx="12">
                  <c:v>2.0892773233783704</c:v>
                </c:pt>
                <c:pt idx="13">
                  <c:v>2.1440766787310985</c:v>
                </c:pt>
                <c:pt idx="14">
                  <c:v>2.2727810797206471</c:v>
                </c:pt>
                <c:pt idx="15">
                  <c:v>2.3374661818102136</c:v>
                </c:pt>
                <c:pt idx="16">
                  <c:v>2.4014864587228755</c:v>
                </c:pt>
                <c:pt idx="17">
                  <c:v>2.4212082338823202</c:v>
                </c:pt>
                <c:pt idx="18">
                  <c:v>2.5779204885692195</c:v>
                </c:pt>
                <c:pt idx="19">
                  <c:v>2.9669701471584231</c:v>
                </c:pt>
                <c:pt idx="20">
                  <c:v>3.0399268328912106</c:v>
                </c:pt>
                <c:pt idx="21">
                  <c:v>3.1267700982282727</c:v>
                </c:pt>
                <c:pt idx="22">
                  <c:v>3.3266312288995294</c:v>
                </c:pt>
                <c:pt idx="23">
                  <c:v>3.3793646900173631</c:v>
                </c:pt>
                <c:pt idx="24">
                  <c:v>3.5715929571988005</c:v>
                </c:pt>
                <c:pt idx="25">
                  <c:v>3.9113978895106318</c:v>
                </c:pt>
                <c:pt idx="26">
                  <c:v>4.3545970622898018</c:v>
                </c:pt>
                <c:pt idx="27">
                  <c:v>4.7752728575244152</c:v>
                </c:pt>
                <c:pt idx="28">
                  <c:v>4.7934755895919254</c:v>
                </c:pt>
                <c:pt idx="29">
                  <c:v>5.153760949276645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6F8-4275-92A0-E7891BE7B53F}"/>
            </c:ext>
          </c:extLst>
        </c:ser>
        <c:ser>
          <c:idx val="1"/>
          <c:order val="1"/>
          <c:tx>
            <c:v/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FFC000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Desc_HID!$C$1:$C$30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2.1333333333333333</c:v>
                </c:pt>
                <c:pt idx="5">
                  <c:v>1.8666666666666667</c:v>
                </c:pt>
                <c:pt idx="6">
                  <c:v>2</c:v>
                </c:pt>
                <c:pt idx="7">
                  <c:v>2</c:v>
                </c:pt>
                <c:pt idx="8">
                  <c:v>1.8</c:v>
                </c:pt>
                <c:pt idx="9">
                  <c:v>2.2000000000000002</c:v>
                </c:pt>
                <c:pt idx="10">
                  <c:v>2.1333333333333333</c:v>
                </c:pt>
                <c:pt idx="11">
                  <c:v>1.8666666666666667</c:v>
                </c:pt>
                <c:pt idx="12">
                  <c:v>2</c:v>
                </c:pt>
                <c:pt idx="13">
                  <c:v>2</c:v>
                </c:pt>
                <c:pt idx="14">
                  <c:v>1.8</c:v>
                </c:pt>
                <c:pt idx="15">
                  <c:v>2.2000000000000002</c:v>
                </c:pt>
                <c:pt idx="16">
                  <c:v>2.1333333333333333</c:v>
                </c:pt>
                <c:pt idx="17">
                  <c:v>1.8666666666666667</c:v>
                </c:pt>
                <c:pt idx="18">
                  <c:v>2</c:v>
                </c:pt>
                <c:pt idx="19">
                  <c:v>1.8</c:v>
                </c:pt>
                <c:pt idx="20">
                  <c:v>2.2000000000000002</c:v>
                </c:pt>
                <c:pt idx="21">
                  <c:v>2</c:v>
                </c:pt>
                <c:pt idx="22">
                  <c:v>2</c:v>
                </c:pt>
                <c:pt idx="23">
                  <c:v>1.8</c:v>
                </c:pt>
                <c:pt idx="24">
                  <c:v>2.2000000000000002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1.8</c:v>
                </c:pt>
                <c:pt idx="29">
                  <c:v>2.2000000000000002</c:v>
                </c:pt>
              </c:numCache>
            </c:numRef>
          </c:xVal>
          <c:yVal>
            <c:numRef>
              <c:f>Desc_HID!$D$1:$D$30</c:f>
              <c:numCache>
                <c:formatCode>General</c:formatCode>
                <c:ptCount val="30"/>
                <c:pt idx="0">
                  <c:v>1.3870750096190392</c:v>
                </c:pt>
                <c:pt idx="1">
                  <c:v>1.5688136296248516</c:v>
                </c:pt>
                <c:pt idx="2">
                  <c:v>2.0361279201302045</c:v>
                </c:pt>
                <c:pt idx="3">
                  <c:v>2.298023172273858</c:v>
                </c:pt>
                <c:pt idx="4">
                  <c:v>2.4579603911275734</c:v>
                </c:pt>
                <c:pt idx="5">
                  <c:v>2.4765496005711807</c:v>
                </c:pt>
                <c:pt idx="6">
                  <c:v>2.6894838452133025</c:v>
                </c:pt>
                <c:pt idx="7">
                  <c:v>2.7949229948712171</c:v>
                </c:pt>
                <c:pt idx="8">
                  <c:v>2.8042400334804256</c:v>
                </c:pt>
                <c:pt idx="9">
                  <c:v>2.8960342951551015</c:v>
                </c:pt>
                <c:pt idx="10">
                  <c:v>3.0672117526995994</c:v>
                </c:pt>
                <c:pt idx="11">
                  <c:v>3.1024287036030795</c:v>
                </c:pt>
                <c:pt idx="12">
                  <c:v>3.2697714767603836</c:v>
                </c:pt>
                <c:pt idx="13">
                  <c:v>3.2923996691358823</c:v>
                </c:pt>
                <c:pt idx="14">
                  <c:v>3.3454731261880393</c:v>
                </c:pt>
                <c:pt idx="15">
                  <c:v>3.3707718051953504</c:v>
                </c:pt>
                <c:pt idx="16">
                  <c:v>3.586032171079824</c:v>
                </c:pt>
                <c:pt idx="17">
                  <c:v>3.6239028807664053</c:v>
                </c:pt>
                <c:pt idx="18">
                  <c:v>3.6485484755974218</c:v>
                </c:pt>
                <c:pt idx="19">
                  <c:v>3.6509221145917548</c:v>
                </c:pt>
                <c:pt idx="20">
                  <c:v>3.7571941691187107</c:v>
                </c:pt>
                <c:pt idx="21">
                  <c:v>3.8908191733884752</c:v>
                </c:pt>
                <c:pt idx="22">
                  <c:v>3.9842989228571284</c:v>
                </c:pt>
                <c:pt idx="23">
                  <c:v>3.9865169110177106</c:v>
                </c:pt>
                <c:pt idx="24">
                  <c:v>4.1028418120752352</c:v>
                </c:pt>
                <c:pt idx="25">
                  <c:v>4.3032653985975209</c:v>
                </c:pt>
                <c:pt idx="26">
                  <c:v>5.3307665951996057</c:v>
                </c:pt>
                <c:pt idx="27">
                  <c:v>5.5798189018134918</c:v>
                </c:pt>
                <c:pt idx="28">
                  <c:v>5.6394349032217788</c:v>
                </c:pt>
                <c:pt idx="29">
                  <c:v>5.6956200675447688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6F8-4275-92A0-E7891BE7B53F}"/>
            </c:ext>
          </c:extLst>
        </c:ser>
        <c:ser>
          <c:idx val="2"/>
          <c:order val="2"/>
          <c:tx>
            <c:v/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Desc_HID!$E$1:$E$30</c:f>
              <c:numCache>
                <c:formatCode>General</c:formatCode>
                <c:ptCount val="30"/>
                <c:pt idx="0">
                  <c:v>3</c:v>
                </c:pt>
                <c:pt idx="1">
                  <c:v>3</c:v>
                </c:pt>
                <c:pt idx="2">
                  <c:v>2.8</c:v>
                </c:pt>
                <c:pt idx="3">
                  <c:v>3.2</c:v>
                </c:pt>
                <c:pt idx="4">
                  <c:v>3.1333333333333333</c:v>
                </c:pt>
                <c:pt idx="5">
                  <c:v>2.8666666666666667</c:v>
                </c:pt>
                <c:pt idx="6">
                  <c:v>3</c:v>
                </c:pt>
                <c:pt idx="7">
                  <c:v>2.8</c:v>
                </c:pt>
                <c:pt idx="8">
                  <c:v>3.2</c:v>
                </c:pt>
                <c:pt idx="9">
                  <c:v>3.1333333333333333</c:v>
                </c:pt>
                <c:pt idx="10">
                  <c:v>2.8666666666666667</c:v>
                </c:pt>
                <c:pt idx="11">
                  <c:v>3</c:v>
                </c:pt>
                <c:pt idx="12">
                  <c:v>2.8</c:v>
                </c:pt>
                <c:pt idx="13">
                  <c:v>3.2</c:v>
                </c:pt>
                <c:pt idx="14">
                  <c:v>3</c:v>
                </c:pt>
                <c:pt idx="15">
                  <c:v>3</c:v>
                </c:pt>
                <c:pt idx="16">
                  <c:v>3.1333333333333333</c:v>
                </c:pt>
                <c:pt idx="17">
                  <c:v>2.8666666666666667</c:v>
                </c:pt>
                <c:pt idx="18">
                  <c:v>3</c:v>
                </c:pt>
                <c:pt idx="19">
                  <c:v>2.8</c:v>
                </c:pt>
                <c:pt idx="20">
                  <c:v>3.2</c:v>
                </c:pt>
                <c:pt idx="21">
                  <c:v>3</c:v>
                </c:pt>
                <c:pt idx="22">
                  <c:v>3</c:v>
                </c:pt>
                <c:pt idx="23">
                  <c:v>3.1333333333333333</c:v>
                </c:pt>
                <c:pt idx="24">
                  <c:v>2.8666666666666667</c:v>
                </c:pt>
                <c:pt idx="25">
                  <c:v>3</c:v>
                </c:pt>
                <c:pt idx="26">
                  <c:v>3.1333333333333333</c:v>
                </c:pt>
                <c:pt idx="27">
                  <c:v>2.8666666666666667</c:v>
                </c:pt>
                <c:pt idx="28">
                  <c:v>3</c:v>
                </c:pt>
                <c:pt idx="29">
                  <c:v>3</c:v>
                </c:pt>
              </c:numCache>
            </c:numRef>
          </c:xVal>
          <c:yVal>
            <c:numRef>
              <c:f>Desc_HID!$F$1:$F$30</c:f>
              <c:numCache>
                <c:formatCode>General</c:formatCode>
                <c:ptCount val="30"/>
                <c:pt idx="0">
                  <c:v>1.2307233818206751</c:v>
                </c:pt>
                <c:pt idx="1">
                  <c:v>1.5825149508480993</c:v>
                </c:pt>
                <c:pt idx="2">
                  <c:v>1.6628014196808862</c:v>
                </c:pt>
                <c:pt idx="3">
                  <c:v>1.6725946405877745</c:v>
                </c:pt>
                <c:pt idx="4">
                  <c:v>1.7717786071004515</c:v>
                </c:pt>
                <c:pt idx="5">
                  <c:v>1.8069006239260559</c:v>
                </c:pt>
                <c:pt idx="6">
                  <c:v>1.8875567639302682</c:v>
                </c:pt>
                <c:pt idx="7">
                  <c:v>1.9045056134959091</c:v>
                </c:pt>
                <c:pt idx="8">
                  <c:v>1.9426939400633054</c:v>
                </c:pt>
                <c:pt idx="9">
                  <c:v>2.0915127958142801</c:v>
                </c:pt>
                <c:pt idx="10">
                  <c:v>2.1706588819732366</c:v>
                </c:pt>
                <c:pt idx="11">
                  <c:v>2.2073288606903723</c:v>
                </c:pt>
                <c:pt idx="12">
                  <c:v>2.3136161568920408</c:v>
                </c:pt>
                <c:pt idx="13">
                  <c:v>2.3372041361126681</c:v>
                </c:pt>
                <c:pt idx="14">
                  <c:v>2.8280838980024092</c:v>
                </c:pt>
                <c:pt idx="15">
                  <c:v>2.9517308476886313</c:v>
                </c:pt>
                <c:pt idx="16">
                  <c:v>3.0178050929442795</c:v>
                </c:pt>
                <c:pt idx="17">
                  <c:v>3.1154591549690211</c:v>
                </c:pt>
                <c:pt idx="18">
                  <c:v>3.3294620072273964</c:v>
                </c:pt>
                <c:pt idx="19">
                  <c:v>3.3496969868954896</c:v>
                </c:pt>
                <c:pt idx="20">
                  <c:v>3.4625863622167525</c:v>
                </c:pt>
                <c:pt idx="21">
                  <c:v>3.7458586682721342</c:v>
                </c:pt>
                <c:pt idx="22">
                  <c:v>3.8743456026860312</c:v>
                </c:pt>
                <c:pt idx="23">
                  <c:v>3.9562425784247681</c:v>
                </c:pt>
                <c:pt idx="24">
                  <c:v>3.9675807843163877</c:v>
                </c:pt>
                <c:pt idx="25">
                  <c:v>4.1210689229686901</c:v>
                </c:pt>
                <c:pt idx="26">
                  <c:v>4.4277953948322368</c:v>
                </c:pt>
                <c:pt idx="27">
                  <c:v>4.4323174741886451</c:v>
                </c:pt>
                <c:pt idx="28">
                  <c:v>4.8316352188283753</c:v>
                </c:pt>
                <c:pt idx="29">
                  <c:v>5.2264794814423006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6F8-4275-92A0-E7891BE7B53F}"/>
            </c:ext>
          </c:extLst>
        </c:ser>
        <c:ser>
          <c:idx val="3"/>
          <c:order val="3"/>
          <c:tx>
            <c:v/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FF3300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Desc_HID!$G$1:$G$30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4.0999999999999996</c:v>
                </c:pt>
                <c:pt idx="3">
                  <c:v>3.9</c:v>
                </c:pt>
                <c:pt idx="4">
                  <c:v>4</c:v>
                </c:pt>
                <c:pt idx="5">
                  <c:v>4</c:v>
                </c:pt>
                <c:pt idx="6">
                  <c:v>4.0999999999999996</c:v>
                </c:pt>
                <c:pt idx="7">
                  <c:v>3.9</c:v>
                </c:pt>
                <c:pt idx="8">
                  <c:v>4.0999999999999996</c:v>
                </c:pt>
                <c:pt idx="9">
                  <c:v>3.9</c:v>
                </c:pt>
                <c:pt idx="10">
                  <c:v>4.0999999999999996</c:v>
                </c:pt>
                <c:pt idx="11">
                  <c:v>3.9</c:v>
                </c:pt>
                <c:pt idx="12">
                  <c:v>4.0999999999999996</c:v>
                </c:pt>
                <c:pt idx="13">
                  <c:v>3.9</c:v>
                </c:pt>
                <c:pt idx="14">
                  <c:v>4</c:v>
                </c:pt>
                <c:pt idx="15">
                  <c:v>3.85</c:v>
                </c:pt>
                <c:pt idx="16">
                  <c:v>4.1500000000000004</c:v>
                </c:pt>
                <c:pt idx="17">
                  <c:v>4.0999999999999996</c:v>
                </c:pt>
                <c:pt idx="18">
                  <c:v>3.9</c:v>
                </c:pt>
                <c:pt idx="19">
                  <c:v>4.2</c:v>
                </c:pt>
                <c:pt idx="20">
                  <c:v>3.8</c:v>
                </c:pt>
                <c:pt idx="21">
                  <c:v>4.0666666666666664</c:v>
                </c:pt>
                <c:pt idx="22">
                  <c:v>3.9333333333333331</c:v>
                </c:pt>
                <c:pt idx="23">
                  <c:v>4</c:v>
                </c:pt>
                <c:pt idx="24">
                  <c:v>4</c:v>
                </c:pt>
                <c:pt idx="25">
                  <c:v>3.85</c:v>
                </c:pt>
                <c:pt idx="26">
                  <c:v>4.1500000000000004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xVal>
          <c:yVal>
            <c:numRef>
              <c:f>Desc_HID!$H$1:$H$30</c:f>
              <c:numCache>
                <c:formatCode>General</c:formatCode>
                <c:ptCount val="30"/>
                <c:pt idx="0">
                  <c:v>1.7881633643865413</c:v>
                </c:pt>
                <c:pt idx="1">
                  <c:v>2.1007353023435802</c:v>
                </c:pt>
                <c:pt idx="2">
                  <c:v>2.5121610036832029</c:v>
                </c:pt>
                <c:pt idx="3">
                  <c:v>2.5934484796295165</c:v>
                </c:pt>
                <c:pt idx="4">
                  <c:v>2.8170544443193046</c:v>
                </c:pt>
                <c:pt idx="5">
                  <c:v>2.9911499050775605</c:v>
                </c:pt>
                <c:pt idx="6">
                  <c:v>3.3113135609175903</c:v>
                </c:pt>
                <c:pt idx="7">
                  <c:v>3.4671845795882459</c:v>
                </c:pt>
                <c:pt idx="8">
                  <c:v>3.5687250632439693</c:v>
                </c:pt>
                <c:pt idx="9">
                  <c:v>3.7142160917099161</c:v>
                </c:pt>
                <c:pt idx="10">
                  <c:v>3.8766285260464626</c:v>
                </c:pt>
                <c:pt idx="11">
                  <c:v>4.0128183093987735</c:v>
                </c:pt>
                <c:pt idx="12">
                  <c:v>4.2541796957587055</c:v>
                </c:pt>
                <c:pt idx="13">
                  <c:v>4.2714219244024809</c:v>
                </c:pt>
                <c:pt idx="14">
                  <c:v>4.4625780344690416</c:v>
                </c:pt>
                <c:pt idx="15">
                  <c:v>4.6374660761690363</c:v>
                </c:pt>
                <c:pt idx="16">
                  <c:v>4.6545262397504574</c:v>
                </c:pt>
                <c:pt idx="17">
                  <c:v>4.8327608371251394</c:v>
                </c:pt>
                <c:pt idx="18">
                  <c:v>4.8790456904091712</c:v>
                </c:pt>
                <c:pt idx="19">
                  <c:v>5.0529262390597776</c:v>
                </c:pt>
                <c:pt idx="20">
                  <c:v>5.0725312139975216</c:v>
                </c:pt>
                <c:pt idx="21">
                  <c:v>5.0942464570257231</c:v>
                </c:pt>
                <c:pt idx="22">
                  <c:v>5.2086053526907552</c:v>
                </c:pt>
                <c:pt idx="23">
                  <c:v>5.4565701714028005</c:v>
                </c:pt>
                <c:pt idx="24">
                  <c:v>5.5524949075127177</c:v>
                </c:pt>
                <c:pt idx="25">
                  <c:v>5.567139322558627</c:v>
                </c:pt>
                <c:pt idx="26">
                  <c:v>5.7363565504166569</c:v>
                </c:pt>
                <c:pt idx="27">
                  <c:v>6.3796850360255064</c:v>
                </c:pt>
                <c:pt idx="28">
                  <c:v>6.7699773390327307</c:v>
                </c:pt>
                <c:pt idx="29">
                  <c:v>9.0159158110412481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6F8-4275-92A0-E7891BE7B53F}"/>
            </c:ext>
          </c:extLst>
        </c:ser>
        <c:ser>
          <c:idx val="4"/>
          <c:order val="4"/>
          <c:tx>
            <c:v>Mean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Lit>
              <c:formatCode>General</c:formatCode>
              <c:ptCount val="4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</c:numLit>
          </c:xVal>
          <c:yVal>
            <c:numLit>
              <c:formatCode>General</c:formatCode>
              <c:ptCount val="4"/>
              <c:pt idx="0">
                <c:v>2.5615604198386497</c:v>
              </c:pt>
              <c:pt idx="1">
                <c:v>3.4545756640839644</c:v>
              </c:pt>
              <c:pt idx="2">
                <c:v>2.9073513082946523</c:v>
              </c:pt>
              <c:pt idx="3">
                <c:v>4.4550675176397592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4-26F8-4275-92A0-E7891BE7B53F}"/>
            </c:ext>
          </c:extLst>
        </c:ser>
        <c:ser>
          <c:idx val="5"/>
          <c:order val="5"/>
          <c:tx>
            <c:v>Median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26F8-4275-92A0-E7891BE7B53F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26F8-4275-92A0-E7891BE7B53F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26F8-4275-92A0-E7891BE7B53F}"/>
              </c:ext>
            </c:extLst>
          </c:dPt>
          <c:xVal>
            <c:numLit>
              <c:formatCode>General</c:formatCode>
              <c:ptCount val="8"/>
              <c:pt idx="0">
                <c:v>0.75</c:v>
              </c:pt>
              <c:pt idx="1">
                <c:v>1.25</c:v>
              </c:pt>
              <c:pt idx="2">
                <c:v>1.75</c:v>
              </c:pt>
              <c:pt idx="3">
                <c:v>2.25</c:v>
              </c:pt>
              <c:pt idx="4">
                <c:v>2.75</c:v>
              </c:pt>
              <c:pt idx="5">
                <c:v>3.25</c:v>
              </c:pt>
              <c:pt idx="6">
                <c:v>3.75</c:v>
              </c:pt>
              <c:pt idx="7">
                <c:v>4.25</c:v>
              </c:pt>
            </c:numLit>
          </c:xVal>
          <c:yVal>
            <c:numLit>
              <c:formatCode>General</c:formatCode>
              <c:ptCount val="8"/>
              <c:pt idx="0">
                <c:v>2.3051236307654301</c:v>
              </c:pt>
              <c:pt idx="1">
                <c:v>2.3051236307654301</c:v>
              </c:pt>
              <c:pt idx="2">
                <c:v>3.3581224656916948</c:v>
              </c:pt>
              <c:pt idx="3">
                <c:v>3.3581224656916948</c:v>
              </c:pt>
              <c:pt idx="4">
                <c:v>2.8899073728455202</c:v>
              </c:pt>
              <c:pt idx="5">
                <c:v>2.8899073728455202</c:v>
              </c:pt>
              <c:pt idx="6">
                <c:v>4.5500220553190385</c:v>
              </c:pt>
              <c:pt idx="7">
                <c:v>4.5500220553190385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26F8-4275-92A0-E7891BE7B53F}"/>
            </c:ext>
          </c:extLst>
        </c:ser>
        <c:ser>
          <c:idx val="6"/>
          <c:order val="6"/>
          <c:tx>
            <c:v/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2509097104747539E-2"/>
                  <c:y val="1.00421653069539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NA/Forehead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6F8-4275-92A0-E7891BE7B53F}"/>
                </c:ext>
              </c:extLst>
            </c:dLbl>
            <c:dLbl>
              <c:idx val="1"/>
              <c:layout>
                <c:manualLayout>
                  <c:x val="-6.5811518536998945E-2"/>
                  <c:y val="1.00421653069539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A/Forehead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26F8-4275-92A0-E7891BE7B53F}"/>
                </c:ext>
              </c:extLst>
            </c:dLbl>
            <c:dLbl>
              <c:idx val="2"/>
              <c:layout>
                <c:manualLayout>
                  <c:x val="-5.9618753219989773E-2"/>
                  <c:y val="1.00421653069539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NA/Cheek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6F8-4275-92A0-E7891BE7B53F}"/>
                </c:ext>
              </c:extLst>
            </c:dLbl>
            <c:dLbl>
              <c:idx val="3"/>
              <c:layout>
                <c:manualLayout>
                  <c:x val="-5.498196805770237E-2"/>
                  <c:y val="1.00421653069539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A/Cheek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26F8-4275-92A0-E7891BE7B5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Lit>
              <c:formatCode>General</c:formatCode>
              <c:ptCount val="4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</c:numLit>
          </c:xVal>
          <c:yVal>
            <c:numLit>
              <c:formatCode>General</c:formatCode>
              <c:ptCount val="4"/>
              <c:pt idx="0">
                <c:v>0.3</c:v>
              </c:pt>
              <c:pt idx="1">
                <c:v>0.3</c:v>
              </c:pt>
              <c:pt idx="2">
                <c:v>0.3</c:v>
              </c:pt>
              <c:pt idx="3">
                <c:v>0.3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D-26F8-4275-92A0-E7891BE7B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0901919"/>
        <c:axId val="1000906911"/>
      </c:scatterChart>
      <c:valAx>
        <c:axId val="1000901919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00906911"/>
        <c:crosses val="autoZero"/>
        <c:crossBetween val="midCat"/>
      </c:valAx>
      <c:valAx>
        <c:axId val="1000906911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SER (µg/cm2/min)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0090191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44949181970491708"/>
          <c:y val="0.95198669660877233"/>
          <c:w val="0.19169127043045431"/>
          <c:h val="3.83863479158967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1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88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7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5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9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0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06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3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4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63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2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5F292-A297-4B61-9039-11E52BB0F2F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D37FE-4D3F-41BC-BD0A-33F9AAA264F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5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872778"/>
              </p:ext>
            </p:extLst>
          </p:nvPr>
        </p:nvGraphicFramePr>
        <p:xfrm>
          <a:off x="194145" y="236902"/>
          <a:ext cx="7715858" cy="6384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8944494" y="6201295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S2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499595"/>
              </p:ext>
            </p:extLst>
          </p:nvPr>
        </p:nvGraphicFramePr>
        <p:xfrm>
          <a:off x="8170387" y="2471149"/>
          <a:ext cx="3873499" cy="1495425"/>
        </p:xfrm>
        <a:graphic>
          <a:graphicData uri="http://schemas.openxmlformats.org/drawingml/2006/table">
            <a:tbl>
              <a:tblPr/>
              <a:tblGrid>
                <a:gridCol w="711459">
                  <a:extLst>
                    <a:ext uri="{9D8B030D-6E8A-4147-A177-3AD203B41FA5}">
                      <a16:colId xmlns:a16="http://schemas.microsoft.com/office/drawing/2014/main" val="1171596370"/>
                    </a:ext>
                  </a:extLst>
                </a:gridCol>
                <a:gridCol w="316204">
                  <a:extLst>
                    <a:ext uri="{9D8B030D-6E8A-4147-A177-3AD203B41FA5}">
                      <a16:colId xmlns:a16="http://schemas.microsoft.com/office/drawing/2014/main" val="3683116782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2634919876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4143340118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159549491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2302543907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 values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Forehead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Cheek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6696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182196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Forehead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0,006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&lt;0,0001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00849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0,006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0,020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410624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Cheek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&lt;0,0001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7604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&lt;0,0001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0,020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&lt;0,0001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1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693448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Bonferroni corrected significance level: 0,0083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0216210"/>
                  </a:ext>
                </a:extLst>
              </a:tr>
            </a:tbl>
          </a:graphicData>
        </a:graphic>
      </p:graphicFrame>
      <p:grpSp>
        <p:nvGrpSpPr>
          <p:cNvPr id="10" name="Gruppo 9"/>
          <p:cNvGrpSpPr/>
          <p:nvPr/>
        </p:nvGrpSpPr>
        <p:grpSpPr>
          <a:xfrm>
            <a:off x="2183907" y="2471148"/>
            <a:ext cx="1440931" cy="582770"/>
            <a:chOff x="0" y="116466"/>
            <a:chExt cx="1109662" cy="318192"/>
          </a:xfrm>
        </p:grpSpPr>
        <p:sp>
          <p:nvSpPr>
            <p:cNvPr id="11" name="Parentesi quadra aperta 10"/>
            <p:cNvSpPr/>
            <p:nvPr/>
          </p:nvSpPr>
          <p:spPr>
            <a:xfrm rot="5400000">
              <a:off x="474978" y="-200025"/>
              <a:ext cx="159705" cy="1109662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2" name="Casella di testo 5"/>
            <p:cNvSpPr txBox="1"/>
            <p:nvPr/>
          </p:nvSpPr>
          <p:spPr>
            <a:xfrm>
              <a:off x="319014" y="116466"/>
              <a:ext cx="471816" cy="2571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2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**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4990291" y="1152908"/>
            <a:ext cx="1385576" cy="685620"/>
            <a:chOff x="0" y="100968"/>
            <a:chExt cx="1109662" cy="333690"/>
          </a:xfrm>
        </p:grpSpPr>
        <p:sp>
          <p:nvSpPr>
            <p:cNvPr id="14" name="Parentesi quadra aperta 13"/>
            <p:cNvSpPr/>
            <p:nvPr/>
          </p:nvSpPr>
          <p:spPr>
            <a:xfrm rot="5400000">
              <a:off x="474978" y="-200025"/>
              <a:ext cx="159705" cy="1109662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5" name="Casella di testo 5"/>
            <p:cNvSpPr txBox="1"/>
            <p:nvPr/>
          </p:nvSpPr>
          <p:spPr>
            <a:xfrm>
              <a:off x="159507" y="100968"/>
              <a:ext cx="790648" cy="2571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2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****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3594516" y="706952"/>
            <a:ext cx="2761895" cy="607312"/>
            <a:chOff x="0" y="124785"/>
            <a:chExt cx="1109662" cy="309873"/>
          </a:xfrm>
        </p:grpSpPr>
        <p:sp>
          <p:nvSpPr>
            <p:cNvPr id="17" name="Parentesi quadra aperta 16"/>
            <p:cNvSpPr/>
            <p:nvPr/>
          </p:nvSpPr>
          <p:spPr>
            <a:xfrm rot="5400000">
              <a:off x="474978" y="-200025"/>
              <a:ext cx="159705" cy="1109662"/>
            </a:xfrm>
            <a:prstGeom prst="leftBracket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asella di testo 5"/>
            <p:cNvSpPr txBox="1"/>
            <p:nvPr/>
          </p:nvSpPr>
          <p:spPr>
            <a:xfrm>
              <a:off x="319014" y="124785"/>
              <a:ext cx="471816" cy="2571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*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003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72</Words>
  <Application>Microsoft Office PowerPoint</Application>
  <PresentationFormat>Widescreen</PresentationFormat>
  <Paragraphs>40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CAMERA EMANUELA</dc:creator>
  <cp:lastModifiedBy>Emanuela Camera</cp:lastModifiedBy>
  <cp:revision>6</cp:revision>
  <cp:lastPrinted>2020-11-26T13:53:04Z</cp:lastPrinted>
  <dcterms:created xsi:type="dcterms:W3CDTF">2020-11-26T13:51:09Z</dcterms:created>
  <dcterms:modified xsi:type="dcterms:W3CDTF">2021-01-05T17:42:10Z</dcterms:modified>
</cp:coreProperties>
</file>