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6" r:id="rId3"/>
    <p:sldId id="265" r:id="rId4"/>
    <p:sldId id="263" r:id="rId5"/>
    <p:sldId id="264" r:id="rId6"/>
  </p:sldIdLst>
  <p:sldSz cx="8027988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09" userDrawn="1">
          <p15:clr>
            <a:srgbClr val="A4A3A4"/>
          </p15:clr>
        </p15:guide>
        <p15:guide id="2" pos="590" userDrawn="1">
          <p15:clr>
            <a:srgbClr val="A4A3A4"/>
          </p15:clr>
        </p15:guide>
        <p15:guide id="3" pos="3351" userDrawn="1">
          <p15:clr>
            <a:srgbClr val="A4A3A4"/>
          </p15:clr>
        </p15:guide>
        <p15:guide id="4" pos="13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A644"/>
    <a:srgbClr val="48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36" autoAdjust="0"/>
    <p:restoredTop sz="97459" autoAdjust="0"/>
  </p:normalViewPr>
  <p:slideViewPr>
    <p:cSldViewPr snapToGrid="0">
      <p:cViewPr>
        <p:scale>
          <a:sx n="60" d="100"/>
          <a:sy n="60" d="100"/>
        </p:scale>
        <p:origin x="2382" y="42"/>
      </p:cViewPr>
      <p:guideLst>
        <p:guide orient="horz" pos="5609"/>
        <p:guide pos="590"/>
        <p:guide pos="3351"/>
        <p:guide pos="13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俊博 井口" userId="afb19af476797fd1" providerId="LiveId" clId="{4D7D0E5A-65A0-4009-B547-27FA0BC66691}"/>
    <pc:docChg chg="modSld">
      <pc:chgData name="俊博 井口" userId="afb19af476797fd1" providerId="LiveId" clId="{4D7D0E5A-65A0-4009-B547-27FA0BC66691}" dt="2024-08-20T09:17:21.604" v="7" actId="20577"/>
      <pc:docMkLst>
        <pc:docMk/>
      </pc:docMkLst>
      <pc:sldChg chg="modSp mod">
        <pc:chgData name="俊博 井口" userId="afb19af476797fd1" providerId="LiveId" clId="{4D7D0E5A-65A0-4009-B547-27FA0BC66691}" dt="2024-08-20T09:17:18.170" v="6" actId="20577"/>
        <pc:sldMkLst>
          <pc:docMk/>
          <pc:sldMk cId="2152197410" sldId="263"/>
        </pc:sldMkLst>
        <pc:spChg chg="mod">
          <ac:chgData name="俊博 井口" userId="afb19af476797fd1" providerId="LiveId" clId="{4D7D0E5A-65A0-4009-B547-27FA0BC66691}" dt="2024-08-20T09:17:18.170" v="6" actId="20577"/>
          <ac:spMkLst>
            <pc:docMk/>
            <pc:sldMk cId="2152197410" sldId="263"/>
            <ac:spMk id="23" creationId="{6CD71F3A-50C0-C975-2955-B07BFBB58807}"/>
          </ac:spMkLst>
        </pc:spChg>
      </pc:sldChg>
      <pc:sldChg chg="modSp mod">
        <pc:chgData name="俊博 井口" userId="afb19af476797fd1" providerId="LiveId" clId="{4D7D0E5A-65A0-4009-B547-27FA0BC66691}" dt="2024-08-20T09:17:21.604" v="7" actId="20577"/>
        <pc:sldMkLst>
          <pc:docMk/>
          <pc:sldMk cId="415501958" sldId="264"/>
        </pc:sldMkLst>
        <pc:spChg chg="mod">
          <ac:chgData name="俊博 井口" userId="afb19af476797fd1" providerId="LiveId" clId="{4D7D0E5A-65A0-4009-B547-27FA0BC66691}" dt="2024-08-20T09:17:21.604" v="7" actId="20577"/>
          <ac:spMkLst>
            <pc:docMk/>
            <pc:sldMk cId="415501958" sldId="264"/>
            <ac:spMk id="23" creationId="{6CD71F3A-50C0-C975-2955-B07BFBB58807}"/>
          </ac:spMkLst>
        </pc:spChg>
      </pc:sldChg>
      <pc:sldChg chg="modSp mod">
        <pc:chgData name="俊博 井口" userId="afb19af476797fd1" providerId="LiveId" clId="{4D7D0E5A-65A0-4009-B547-27FA0BC66691}" dt="2024-08-20T09:17:14.805" v="4" actId="20577"/>
        <pc:sldMkLst>
          <pc:docMk/>
          <pc:sldMk cId="2401771518" sldId="265"/>
        </pc:sldMkLst>
        <pc:spChg chg="mod">
          <ac:chgData name="俊博 井口" userId="afb19af476797fd1" providerId="LiveId" clId="{4D7D0E5A-65A0-4009-B547-27FA0BC66691}" dt="2024-08-20T09:17:14.805" v="4" actId="20577"/>
          <ac:spMkLst>
            <pc:docMk/>
            <pc:sldMk cId="2401771518" sldId="265"/>
            <ac:spMk id="23" creationId="{6CD71F3A-50C0-C975-2955-B07BFBB588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2099" y="1995312"/>
            <a:ext cx="6823790" cy="4244622"/>
          </a:xfrm>
        </p:spPr>
        <p:txBody>
          <a:bodyPr anchor="b"/>
          <a:lstStyle>
            <a:lvl1pPr algn="ctr">
              <a:defRPr sz="526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3500" y="6403623"/>
            <a:ext cx="6020991" cy="2943577"/>
          </a:xfrm>
        </p:spPr>
        <p:txBody>
          <a:bodyPr/>
          <a:lstStyle>
            <a:lvl1pPr marL="0" indent="0" algn="ctr">
              <a:buNone/>
              <a:defRPr sz="2107"/>
            </a:lvl1pPr>
            <a:lvl2pPr marL="401422" indent="0" algn="ctr">
              <a:buNone/>
              <a:defRPr sz="1756"/>
            </a:lvl2pPr>
            <a:lvl3pPr marL="802843" indent="0" algn="ctr">
              <a:buNone/>
              <a:defRPr sz="1580"/>
            </a:lvl3pPr>
            <a:lvl4pPr marL="1204265" indent="0" algn="ctr">
              <a:buNone/>
              <a:defRPr sz="1405"/>
            </a:lvl4pPr>
            <a:lvl5pPr marL="1605686" indent="0" algn="ctr">
              <a:buNone/>
              <a:defRPr sz="1405"/>
            </a:lvl5pPr>
            <a:lvl6pPr marL="2007108" indent="0" algn="ctr">
              <a:buNone/>
              <a:defRPr sz="1405"/>
            </a:lvl6pPr>
            <a:lvl7pPr marL="2408530" indent="0" algn="ctr">
              <a:buNone/>
              <a:defRPr sz="1405"/>
            </a:lvl7pPr>
            <a:lvl8pPr marL="2809951" indent="0" algn="ctr">
              <a:buNone/>
              <a:defRPr sz="1405"/>
            </a:lvl8pPr>
            <a:lvl9pPr marL="3211373" indent="0" algn="ctr">
              <a:buNone/>
              <a:defRPr sz="140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40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78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45030" y="649111"/>
            <a:ext cx="1731035" cy="1033215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925" y="649111"/>
            <a:ext cx="5092755" cy="1033215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50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99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43" y="3039537"/>
            <a:ext cx="6924140" cy="5071532"/>
          </a:xfrm>
        </p:spPr>
        <p:txBody>
          <a:bodyPr anchor="b"/>
          <a:lstStyle>
            <a:lvl1pPr>
              <a:defRPr sz="526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7743" y="8159048"/>
            <a:ext cx="6924140" cy="2666999"/>
          </a:xfrm>
        </p:spPr>
        <p:txBody>
          <a:bodyPr/>
          <a:lstStyle>
            <a:lvl1pPr marL="0" indent="0">
              <a:buNone/>
              <a:defRPr sz="2107">
                <a:solidFill>
                  <a:schemeClr val="tx1"/>
                </a:solidFill>
              </a:defRPr>
            </a:lvl1pPr>
            <a:lvl2pPr marL="401422" indent="0">
              <a:buNone/>
              <a:defRPr sz="1756">
                <a:solidFill>
                  <a:schemeClr val="tx1">
                    <a:tint val="75000"/>
                  </a:schemeClr>
                </a:solidFill>
              </a:defRPr>
            </a:lvl2pPr>
            <a:lvl3pPr marL="802843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426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5686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710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85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9951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11373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64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1925" y="3245556"/>
            <a:ext cx="3411895" cy="773571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170" y="3245556"/>
            <a:ext cx="3411895" cy="773571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584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0" y="649114"/>
            <a:ext cx="6924140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2972" y="2988734"/>
            <a:ext cx="3396215" cy="1464732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22" indent="0">
              <a:buNone/>
              <a:defRPr sz="1756" b="1"/>
            </a:lvl2pPr>
            <a:lvl3pPr marL="802843" indent="0">
              <a:buNone/>
              <a:defRPr sz="1580" b="1"/>
            </a:lvl3pPr>
            <a:lvl4pPr marL="1204265" indent="0">
              <a:buNone/>
              <a:defRPr sz="1405" b="1"/>
            </a:lvl4pPr>
            <a:lvl5pPr marL="1605686" indent="0">
              <a:buNone/>
              <a:defRPr sz="1405" b="1"/>
            </a:lvl5pPr>
            <a:lvl6pPr marL="2007108" indent="0">
              <a:buNone/>
              <a:defRPr sz="1405" b="1"/>
            </a:lvl6pPr>
            <a:lvl7pPr marL="2408530" indent="0">
              <a:buNone/>
              <a:defRPr sz="1405" b="1"/>
            </a:lvl7pPr>
            <a:lvl8pPr marL="2809951" indent="0">
              <a:buNone/>
              <a:defRPr sz="1405" b="1"/>
            </a:lvl8pPr>
            <a:lvl9pPr marL="3211373" indent="0">
              <a:buNone/>
              <a:defRPr sz="140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972" y="4453467"/>
            <a:ext cx="339621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64170" y="2988734"/>
            <a:ext cx="3412941" cy="1464732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22" indent="0">
              <a:buNone/>
              <a:defRPr sz="1756" b="1"/>
            </a:lvl2pPr>
            <a:lvl3pPr marL="802843" indent="0">
              <a:buNone/>
              <a:defRPr sz="1580" b="1"/>
            </a:lvl3pPr>
            <a:lvl4pPr marL="1204265" indent="0">
              <a:buNone/>
              <a:defRPr sz="1405" b="1"/>
            </a:lvl4pPr>
            <a:lvl5pPr marL="1605686" indent="0">
              <a:buNone/>
              <a:defRPr sz="1405" b="1"/>
            </a:lvl5pPr>
            <a:lvl6pPr marL="2007108" indent="0">
              <a:buNone/>
              <a:defRPr sz="1405" b="1"/>
            </a:lvl6pPr>
            <a:lvl7pPr marL="2408530" indent="0">
              <a:buNone/>
              <a:defRPr sz="1405" b="1"/>
            </a:lvl7pPr>
            <a:lvl8pPr marL="2809951" indent="0">
              <a:buNone/>
              <a:defRPr sz="1405" b="1"/>
            </a:lvl8pPr>
            <a:lvl9pPr marL="3211373" indent="0">
              <a:buNone/>
              <a:defRPr sz="140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4170" y="4453467"/>
            <a:ext cx="3412941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06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91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55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1" y="812800"/>
            <a:ext cx="2589235" cy="2844800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942" y="1755425"/>
            <a:ext cx="4064169" cy="8664223"/>
          </a:xfrm>
        </p:spPr>
        <p:txBody>
          <a:bodyPr/>
          <a:lstStyle>
            <a:lvl1pPr>
              <a:defRPr sz="2810"/>
            </a:lvl1pPr>
            <a:lvl2pPr>
              <a:defRPr sz="2458"/>
            </a:lvl2pPr>
            <a:lvl3pPr>
              <a:defRPr sz="2107"/>
            </a:lvl3pPr>
            <a:lvl4pPr>
              <a:defRPr sz="1756"/>
            </a:lvl4pPr>
            <a:lvl5pPr>
              <a:defRPr sz="1756"/>
            </a:lvl5pPr>
            <a:lvl6pPr>
              <a:defRPr sz="1756"/>
            </a:lvl6pPr>
            <a:lvl7pPr>
              <a:defRPr sz="1756"/>
            </a:lvl7pPr>
            <a:lvl8pPr>
              <a:defRPr sz="1756"/>
            </a:lvl8pPr>
            <a:lvl9pPr>
              <a:defRPr sz="175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971" y="3657599"/>
            <a:ext cx="2589235" cy="6776156"/>
          </a:xfrm>
        </p:spPr>
        <p:txBody>
          <a:bodyPr/>
          <a:lstStyle>
            <a:lvl1pPr marL="0" indent="0">
              <a:buNone/>
              <a:defRPr sz="1405"/>
            </a:lvl1pPr>
            <a:lvl2pPr marL="401422" indent="0">
              <a:buNone/>
              <a:defRPr sz="1229"/>
            </a:lvl2pPr>
            <a:lvl3pPr marL="802843" indent="0">
              <a:buNone/>
              <a:defRPr sz="1054"/>
            </a:lvl3pPr>
            <a:lvl4pPr marL="1204265" indent="0">
              <a:buNone/>
              <a:defRPr sz="878"/>
            </a:lvl4pPr>
            <a:lvl5pPr marL="1605686" indent="0">
              <a:buNone/>
              <a:defRPr sz="878"/>
            </a:lvl5pPr>
            <a:lvl6pPr marL="2007108" indent="0">
              <a:buNone/>
              <a:defRPr sz="878"/>
            </a:lvl6pPr>
            <a:lvl7pPr marL="2408530" indent="0">
              <a:buNone/>
              <a:defRPr sz="878"/>
            </a:lvl7pPr>
            <a:lvl8pPr marL="2809951" indent="0">
              <a:buNone/>
              <a:defRPr sz="878"/>
            </a:lvl8pPr>
            <a:lvl9pPr marL="3211373" indent="0">
              <a:buNone/>
              <a:defRPr sz="87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24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1" y="812800"/>
            <a:ext cx="2589235" cy="2844800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12942" y="1755425"/>
            <a:ext cx="4064169" cy="8664223"/>
          </a:xfrm>
        </p:spPr>
        <p:txBody>
          <a:bodyPr anchor="t"/>
          <a:lstStyle>
            <a:lvl1pPr marL="0" indent="0">
              <a:buNone/>
              <a:defRPr sz="2810"/>
            </a:lvl1pPr>
            <a:lvl2pPr marL="401422" indent="0">
              <a:buNone/>
              <a:defRPr sz="2458"/>
            </a:lvl2pPr>
            <a:lvl3pPr marL="802843" indent="0">
              <a:buNone/>
              <a:defRPr sz="2107"/>
            </a:lvl3pPr>
            <a:lvl4pPr marL="1204265" indent="0">
              <a:buNone/>
              <a:defRPr sz="1756"/>
            </a:lvl4pPr>
            <a:lvl5pPr marL="1605686" indent="0">
              <a:buNone/>
              <a:defRPr sz="1756"/>
            </a:lvl5pPr>
            <a:lvl6pPr marL="2007108" indent="0">
              <a:buNone/>
              <a:defRPr sz="1756"/>
            </a:lvl6pPr>
            <a:lvl7pPr marL="2408530" indent="0">
              <a:buNone/>
              <a:defRPr sz="1756"/>
            </a:lvl7pPr>
            <a:lvl8pPr marL="2809951" indent="0">
              <a:buNone/>
              <a:defRPr sz="1756"/>
            </a:lvl8pPr>
            <a:lvl9pPr marL="3211373" indent="0">
              <a:buNone/>
              <a:defRPr sz="175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971" y="3657599"/>
            <a:ext cx="2589235" cy="6776156"/>
          </a:xfrm>
        </p:spPr>
        <p:txBody>
          <a:bodyPr/>
          <a:lstStyle>
            <a:lvl1pPr marL="0" indent="0">
              <a:buNone/>
              <a:defRPr sz="1405"/>
            </a:lvl1pPr>
            <a:lvl2pPr marL="401422" indent="0">
              <a:buNone/>
              <a:defRPr sz="1229"/>
            </a:lvl2pPr>
            <a:lvl3pPr marL="802843" indent="0">
              <a:buNone/>
              <a:defRPr sz="1054"/>
            </a:lvl3pPr>
            <a:lvl4pPr marL="1204265" indent="0">
              <a:buNone/>
              <a:defRPr sz="878"/>
            </a:lvl4pPr>
            <a:lvl5pPr marL="1605686" indent="0">
              <a:buNone/>
              <a:defRPr sz="878"/>
            </a:lvl5pPr>
            <a:lvl6pPr marL="2007108" indent="0">
              <a:buNone/>
              <a:defRPr sz="878"/>
            </a:lvl6pPr>
            <a:lvl7pPr marL="2408530" indent="0">
              <a:buNone/>
              <a:defRPr sz="878"/>
            </a:lvl7pPr>
            <a:lvl8pPr marL="2809951" indent="0">
              <a:buNone/>
              <a:defRPr sz="878"/>
            </a:lvl8pPr>
            <a:lvl9pPr marL="3211373" indent="0">
              <a:buNone/>
              <a:defRPr sz="87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80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925" y="649114"/>
            <a:ext cx="692414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1925" y="3245556"/>
            <a:ext cx="6924140" cy="7735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924" y="11300182"/>
            <a:ext cx="1806297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002F9-2F60-48B1-A9F4-B039843E18C2}" type="datetimeFigureOut">
              <a:rPr kumimoji="1" lang="ja-JP" altLang="en-US" smtClean="0"/>
              <a:t>2024/8/20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9271" y="11300182"/>
            <a:ext cx="270944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69767" y="11300182"/>
            <a:ext cx="1806297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562FE-2094-435F-B982-01BA0B7295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79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02843" rtl="0" eaLnBrk="1" latinLnBrk="0" hangingPunct="1">
        <a:lnSpc>
          <a:spcPct val="90000"/>
        </a:lnSpc>
        <a:spcBef>
          <a:spcPct val="0"/>
        </a:spcBef>
        <a:buNone/>
        <a:defRPr kumimoji="1" sz="38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711" indent="-200711" algn="l" defTabSz="802843" rtl="0" eaLnBrk="1" latinLnBrk="0" hangingPunct="1">
        <a:lnSpc>
          <a:spcPct val="90000"/>
        </a:lnSpc>
        <a:spcBef>
          <a:spcPts val="878"/>
        </a:spcBef>
        <a:buFont typeface="Arial" panose="020B0604020202020204" pitchFamily="34" charset="0"/>
        <a:buChar char="•"/>
        <a:defRPr kumimoji="1" sz="2458" kern="1200">
          <a:solidFill>
            <a:schemeClr val="tx1"/>
          </a:solidFill>
          <a:latin typeface="+mn-lt"/>
          <a:ea typeface="+mn-ea"/>
          <a:cs typeface="+mn-cs"/>
        </a:defRPr>
      </a:lvl1pPr>
      <a:lvl2pPr marL="602132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2107" kern="1200">
          <a:solidFill>
            <a:schemeClr val="tx1"/>
          </a:solidFill>
          <a:latin typeface="+mn-lt"/>
          <a:ea typeface="+mn-ea"/>
          <a:cs typeface="+mn-cs"/>
        </a:defRPr>
      </a:lvl2pPr>
      <a:lvl3pPr marL="1003554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756" kern="1200">
          <a:solidFill>
            <a:schemeClr val="tx1"/>
          </a:solidFill>
          <a:latin typeface="+mn-lt"/>
          <a:ea typeface="+mn-ea"/>
          <a:cs typeface="+mn-cs"/>
        </a:defRPr>
      </a:lvl3pPr>
      <a:lvl4pPr marL="1404976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806397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207819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9240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10662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12084" indent="-200711" algn="l" defTabSz="80284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422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843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4265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5686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7108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8530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9951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11373" algn="l" defTabSz="802843" rtl="0" eaLnBrk="1" latinLnBrk="0" hangingPunct="1">
        <a:defRPr kumimoji="1"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3CF52C-8188-45E9-7527-B1879342B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099" y="1995312"/>
            <a:ext cx="6823790" cy="2354619"/>
          </a:xfrm>
        </p:spPr>
        <p:txBody>
          <a:bodyPr/>
          <a:lstStyle/>
          <a:p>
            <a:b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files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502501-7D96-03E1-8E38-E352DCF24F8A}"/>
              </a:ext>
            </a:extLst>
          </p:cNvPr>
          <p:cNvSpPr txBox="1"/>
          <p:nvPr/>
        </p:nvSpPr>
        <p:spPr>
          <a:xfrm>
            <a:off x="770709" y="7141028"/>
            <a:ext cx="699885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Efficient predictive diagnosis for endoscopic remission in Crohn’s diseases by the combination of three non-invasive markers</a:t>
            </a:r>
          </a:p>
          <a:p>
            <a:pPr algn="ctr">
              <a:lnSpc>
                <a:spcPct val="200000"/>
              </a:lnSpc>
            </a:pPr>
            <a:endParaRPr lang="en-US" altLang="ja-JP" b="1" kern="100" dirty="0">
              <a:solidFill>
                <a:srgbClr val="000000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r>
              <a:rPr lang="en-US" altLang="ja-JP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Kensuke Takei, Toshihiro Inokuchi, Sakiko Hiraoka, Mikako Ishiguro, Junki Toyosawa, Yuki Aoyama, Shoko </a:t>
            </a:r>
            <a:r>
              <a:rPr lang="en-US" altLang="ja-JP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Igawa</a:t>
            </a:r>
            <a:r>
              <a:rPr lang="en-US" altLang="ja-JP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Keiko Takeuchi, Yasushi Yamasaki, Hideaki Kinugasa, Masahiro Takahara, Seiji Kawano, and Motoyuki Otsuka</a:t>
            </a:r>
          </a:p>
          <a:p>
            <a:r>
              <a:rPr lang="en-US" altLang="ja-JP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Department of Gastroenterology and Hepatology, Okayama University Graduate School of Medicine, Dentistry and Pharmaceutical Sciences, Okayama, Japan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315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3C5ABC2-FC4C-42B7-E98D-B9FCDA3AADE3}"/>
              </a:ext>
            </a:extLst>
          </p:cNvPr>
          <p:cNvSpPr txBox="1"/>
          <p:nvPr/>
        </p:nvSpPr>
        <p:spPr>
          <a:xfrm>
            <a:off x="718147" y="694655"/>
            <a:ext cx="6863059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Legends</a:t>
            </a:r>
          </a:p>
          <a:p>
            <a:pPr algn="just"/>
            <a:endParaRPr kumimoji="1" lang="en-US" altLang="ja-JP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. </a:t>
            </a:r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between the values of the single use of non-invasive markers and the mSES-CD in CD patients with ileal lesions</a:t>
            </a:r>
          </a:p>
          <a:p>
            <a:pPr algn="just"/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values of each marker (A, LRG, B, CRP, and C, Fcal) and mSES-CD in CD patients with ileal lesions. LRG, leucine-rich alpha- glycoprotein; CRP, C-reactive protein; Fcal, fecal calprotectin; mSES-CD, modified simple endoscopic score for Crohn’s disease.</a:t>
            </a: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. </a:t>
            </a: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between the values of the single use of non-invasive markers and the mSES-CD in CD patients with colonic lesions</a:t>
            </a:r>
          </a:p>
          <a:p>
            <a:pPr algn="just"/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values of each marker (A, LRG, B, CRP, and C, Fcal) and mSES-CD in CD patients with colonic lesions. LRG, leucine-rich alpha- glycoprotein; CRP, C-reactive protein; Fcal, fecal calprotectin; mSES-CD, modified simple endoscopic score for Crohn’s disease.</a:t>
            </a:r>
          </a:p>
          <a:p>
            <a:pPr algn="just"/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3. </a:t>
            </a: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between the values of the single use of non-invasive markers and the mSES-CD in CD patients with ileocolonic lesions</a:t>
            </a:r>
          </a:p>
          <a:p>
            <a:pPr algn="just"/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values of each marker (A, LRG, B, CRP, and C, Fcal) and mSES-CD in CD patients with ileocolonic lesions. LRG, leucine-rich alpha- glycoprotein; CRP, C-reactive protein; Fcal, fecal calprotectin; mSES-CD, modified simple endoscopic score for Crohn’s disease.</a:t>
            </a:r>
          </a:p>
          <a:p>
            <a:pPr algn="just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2979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2286CA-C8CF-3187-A264-002B3689FEA9}"/>
              </a:ext>
            </a:extLst>
          </p:cNvPr>
          <p:cNvSpPr txBox="1"/>
          <p:nvPr/>
        </p:nvSpPr>
        <p:spPr>
          <a:xfrm>
            <a:off x="5160521" y="1665555"/>
            <a:ext cx="120762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0.63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&lt; 0.000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80C97BB-A641-C16C-720F-F9DB078C238C}"/>
              </a:ext>
            </a:extLst>
          </p:cNvPr>
          <p:cNvSpPr txBox="1"/>
          <p:nvPr/>
        </p:nvSpPr>
        <p:spPr>
          <a:xfrm>
            <a:off x="5225921" y="7971904"/>
            <a:ext cx="120762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0.493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0.0003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B1977DC-3106-8552-38D0-FFAC4BE4FB3C}"/>
              </a:ext>
            </a:extLst>
          </p:cNvPr>
          <p:cNvSpPr txBox="1"/>
          <p:nvPr/>
        </p:nvSpPr>
        <p:spPr>
          <a:xfrm>
            <a:off x="5162765" y="4850504"/>
            <a:ext cx="120762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0.48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0.009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CD71F3A-50C0-C975-2955-B07BFBB58807}"/>
              </a:ext>
            </a:extLst>
          </p:cNvPr>
          <p:cNvSpPr txBox="1"/>
          <p:nvPr/>
        </p:nvSpPr>
        <p:spPr>
          <a:xfrm>
            <a:off x="902572" y="219960"/>
            <a:ext cx="54365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Supplementary Figure 1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A2496D4-AD59-2FC5-EC3F-6132141C8287}"/>
              </a:ext>
            </a:extLst>
          </p:cNvPr>
          <p:cNvSpPr txBox="1"/>
          <p:nvPr/>
        </p:nvSpPr>
        <p:spPr>
          <a:xfrm>
            <a:off x="3311461" y="9723563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9EED7F2-5A9D-B330-29C5-BDB8E9997235}"/>
              </a:ext>
            </a:extLst>
          </p:cNvPr>
          <p:cNvSpPr txBox="1"/>
          <p:nvPr/>
        </p:nvSpPr>
        <p:spPr>
          <a:xfrm>
            <a:off x="3246063" y="3377421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97E61E3-19DD-A28D-36EF-B79250D20372}"/>
              </a:ext>
            </a:extLst>
          </p:cNvPr>
          <p:cNvSpPr/>
          <p:nvPr/>
        </p:nvSpPr>
        <p:spPr>
          <a:xfrm rot="16200000">
            <a:off x="1277761" y="4496318"/>
            <a:ext cx="985547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(mg/dL)</a:t>
            </a:r>
            <a:endParaRPr lang="ja-JP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7672E14-5C9E-3F22-B1C5-4E91987C083B}"/>
              </a:ext>
            </a:extLst>
          </p:cNvPr>
          <p:cNvSpPr/>
          <p:nvPr/>
        </p:nvSpPr>
        <p:spPr>
          <a:xfrm rot="16200000">
            <a:off x="1177948" y="1788665"/>
            <a:ext cx="1180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(µg/mL)</a:t>
            </a:r>
            <a:endParaRPr lang="ja-JP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66F24A5-E2FA-F84C-10FF-535140791F66}"/>
              </a:ext>
            </a:extLst>
          </p:cNvPr>
          <p:cNvSpPr txBox="1"/>
          <p:nvPr/>
        </p:nvSpPr>
        <p:spPr>
          <a:xfrm>
            <a:off x="3248305" y="6404876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6C92341-0136-9AF0-AE2B-1813E5A65667}"/>
              </a:ext>
            </a:extLst>
          </p:cNvPr>
          <p:cNvSpPr txBox="1"/>
          <p:nvPr/>
        </p:nvSpPr>
        <p:spPr>
          <a:xfrm>
            <a:off x="1812995" y="746358"/>
            <a:ext cx="1050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LRG </a:t>
            </a:r>
            <a:endParaRPr lang="ja-JP" altLang="en-US" sz="16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043E709-A585-04F6-BFC5-21A16ABA0093}"/>
              </a:ext>
            </a:extLst>
          </p:cNvPr>
          <p:cNvSpPr txBox="1"/>
          <p:nvPr/>
        </p:nvSpPr>
        <p:spPr>
          <a:xfrm>
            <a:off x="1334557" y="758322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A </a:t>
            </a:r>
            <a:endParaRPr lang="ja-JP" altLang="en-US" sz="16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803E50E-1684-2ADB-39B1-5650517BDF8D}"/>
              </a:ext>
            </a:extLst>
          </p:cNvPr>
          <p:cNvSpPr txBox="1"/>
          <p:nvPr/>
        </p:nvSpPr>
        <p:spPr>
          <a:xfrm>
            <a:off x="1334557" y="3797267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B </a:t>
            </a:r>
            <a:endParaRPr lang="ja-JP" altLang="en-US" sz="16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DDEF2EB-003C-35EA-7C03-B494E660CDC8}"/>
              </a:ext>
            </a:extLst>
          </p:cNvPr>
          <p:cNvSpPr txBox="1"/>
          <p:nvPr/>
        </p:nvSpPr>
        <p:spPr>
          <a:xfrm>
            <a:off x="1399955" y="6827930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C </a:t>
            </a:r>
            <a:endParaRPr lang="ja-JP" altLang="en-US" sz="1600" dirty="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49D27B6F-49BB-88B7-68E6-A1A658734364}"/>
              </a:ext>
            </a:extLst>
          </p:cNvPr>
          <p:cNvSpPr/>
          <p:nvPr/>
        </p:nvSpPr>
        <p:spPr>
          <a:xfrm rot="16200000">
            <a:off x="1198050" y="7995058"/>
            <a:ext cx="12712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el-GR" altLang="ja-JP" sz="1600" b="1" dirty="0">
                <a:latin typeface="Arial" pitchFamily="34" charset="0"/>
                <a:cs typeface="Arial" pitchFamily="34" charset="0"/>
              </a:rPr>
              <a:t>μ</a:t>
            </a:r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g/g)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7C66139-DB3A-3040-23A2-5C09815678E1}"/>
              </a:ext>
            </a:extLst>
          </p:cNvPr>
          <p:cNvSpPr txBox="1"/>
          <p:nvPr/>
        </p:nvSpPr>
        <p:spPr>
          <a:xfrm>
            <a:off x="1878395" y="6829752"/>
            <a:ext cx="2850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 err="1">
                <a:latin typeface="Arial" pitchFamily="34" charset="0"/>
                <a:cs typeface="Arial" pitchFamily="34" charset="0"/>
              </a:rPr>
              <a:t>Fcal</a:t>
            </a:r>
            <a:r>
              <a:rPr lang="ja-JP" altLang="en-US" sz="1600" b="1" dirty="0">
                <a:latin typeface="Arial" pitchFamily="34" charset="0"/>
                <a:cs typeface="Arial" pitchFamily="34" charset="0"/>
              </a:rPr>
              <a:t> </a:t>
            </a:r>
            <a:endParaRPr lang="ja-JP" altLang="en-US" sz="16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167C0B2-C28B-7462-8254-4EBD28FA1D67}"/>
              </a:ext>
            </a:extLst>
          </p:cNvPr>
          <p:cNvSpPr txBox="1"/>
          <p:nvPr/>
        </p:nvSpPr>
        <p:spPr>
          <a:xfrm>
            <a:off x="1815238" y="3776452"/>
            <a:ext cx="14885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CRP</a:t>
            </a:r>
            <a:r>
              <a:rPr lang="ja-JP" altLang="en-US" sz="1600" b="1" dirty="0">
                <a:latin typeface="Arial" pitchFamily="34" charset="0"/>
                <a:cs typeface="Arial" pitchFamily="34" charset="0"/>
              </a:rPr>
              <a:t> </a:t>
            </a:r>
            <a:endParaRPr lang="ja-JP" altLang="en-US" sz="1600" dirty="0"/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3EDFEA9-2101-CFEB-5B8E-7DB13DAC5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395" y="1216256"/>
            <a:ext cx="3124548" cy="2359685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6E6F1855-FEFA-AE22-8061-7B504902E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919" y="7352425"/>
            <a:ext cx="3295422" cy="2408507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EE121D6D-2C1A-FC33-9501-9D62C3CC2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745" y="4278182"/>
            <a:ext cx="3175443" cy="236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7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CD71F3A-50C0-C975-2955-B07BFBB58807}"/>
              </a:ext>
            </a:extLst>
          </p:cNvPr>
          <p:cNvSpPr txBox="1"/>
          <p:nvPr/>
        </p:nvSpPr>
        <p:spPr>
          <a:xfrm>
            <a:off x="902572" y="219960"/>
            <a:ext cx="45649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Supplementary Figure 2 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A2496D4-AD59-2FC5-EC3F-6132141C8287}"/>
              </a:ext>
            </a:extLst>
          </p:cNvPr>
          <p:cNvSpPr txBox="1"/>
          <p:nvPr/>
        </p:nvSpPr>
        <p:spPr>
          <a:xfrm>
            <a:off x="3243549" y="9488499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9EED7F2-5A9D-B330-29C5-BDB8E9997235}"/>
              </a:ext>
            </a:extLst>
          </p:cNvPr>
          <p:cNvSpPr txBox="1"/>
          <p:nvPr/>
        </p:nvSpPr>
        <p:spPr>
          <a:xfrm>
            <a:off x="3246064" y="3262714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97E61E3-19DD-A28D-36EF-B79250D20372}"/>
              </a:ext>
            </a:extLst>
          </p:cNvPr>
          <p:cNvSpPr/>
          <p:nvPr/>
        </p:nvSpPr>
        <p:spPr>
          <a:xfrm rot="16200000">
            <a:off x="1273379" y="4573742"/>
            <a:ext cx="985547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(mg/dL)</a:t>
            </a:r>
            <a:endParaRPr lang="ja-JP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7672E14-5C9E-3F22-B1C5-4E91987C083B}"/>
              </a:ext>
            </a:extLst>
          </p:cNvPr>
          <p:cNvSpPr/>
          <p:nvPr/>
        </p:nvSpPr>
        <p:spPr>
          <a:xfrm rot="16200000">
            <a:off x="1177949" y="1781795"/>
            <a:ext cx="1180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(µg/mL)</a:t>
            </a:r>
            <a:endParaRPr lang="ja-JP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66F24A5-E2FA-F84C-10FF-535140791F66}"/>
              </a:ext>
            </a:extLst>
          </p:cNvPr>
          <p:cNvSpPr txBox="1"/>
          <p:nvPr/>
        </p:nvSpPr>
        <p:spPr>
          <a:xfrm>
            <a:off x="3250520" y="6349144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6C92341-0136-9AF0-AE2B-1813E5A65667}"/>
              </a:ext>
            </a:extLst>
          </p:cNvPr>
          <p:cNvSpPr txBox="1"/>
          <p:nvPr/>
        </p:nvSpPr>
        <p:spPr>
          <a:xfrm>
            <a:off x="1812995" y="746358"/>
            <a:ext cx="1050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LRG </a:t>
            </a:r>
            <a:endParaRPr lang="ja-JP" altLang="en-US" sz="16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043E709-A585-04F6-BFC5-21A16ABA0093}"/>
              </a:ext>
            </a:extLst>
          </p:cNvPr>
          <p:cNvSpPr txBox="1"/>
          <p:nvPr/>
        </p:nvSpPr>
        <p:spPr>
          <a:xfrm>
            <a:off x="1334557" y="758322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A </a:t>
            </a:r>
            <a:endParaRPr lang="ja-JP" altLang="en-US" sz="16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803E50E-1684-2ADB-39B1-5650517BDF8D}"/>
              </a:ext>
            </a:extLst>
          </p:cNvPr>
          <p:cNvSpPr txBox="1"/>
          <p:nvPr/>
        </p:nvSpPr>
        <p:spPr>
          <a:xfrm>
            <a:off x="1332416" y="3798832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B </a:t>
            </a:r>
            <a:endParaRPr lang="ja-JP" altLang="en-US" sz="16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DDEF2EB-003C-35EA-7C03-B494E660CDC8}"/>
              </a:ext>
            </a:extLst>
          </p:cNvPr>
          <p:cNvSpPr txBox="1"/>
          <p:nvPr/>
        </p:nvSpPr>
        <p:spPr>
          <a:xfrm>
            <a:off x="1321362" y="6976812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C </a:t>
            </a:r>
            <a:endParaRPr lang="ja-JP" altLang="en-US" sz="1600" dirty="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49D27B6F-49BB-88B7-68E6-A1A658734364}"/>
              </a:ext>
            </a:extLst>
          </p:cNvPr>
          <p:cNvSpPr/>
          <p:nvPr/>
        </p:nvSpPr>
        <p:spPr>
          <a:xfrm rot="16200000">
            <a:off x="1119458" y="7885729"/>
            <a:ext cx="12712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el-GR" altLang="ja-JP" sz="1600" b="1" dirty="0">
                <a:latin typeface="Arial" pitchFamily="34" charset="0"/>
                <a:cs typeface="Arial" pitchFamily="34" charset="0"/>
              </a:rPr>
              <a:t>μ</a:t>
            </a:r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g/g)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7C66139-DB3A-3040-23A2-5C09815678E1}"/>
              </a:ext>
            </a:extLst>
          </p:cNvPr>
          <p:cNvSpPr txBox="1"/>
          <p:nvPr/>
        </p:nvSpPr>
        <p:spPr>
          <a:xfrm>
            <a:off x="1799802" y="6978634"/>
            <a:ext cx="2850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 err="1">
                <a:latin typeface="Arial" pitchFamily="34" charset="0"/>
                <a:cs typeface="Arial" pitchFamily="34" charset="0"/>
              </a:rPr>
              <a:t>Fcal</a:t>
            </a:r>
            <a:r>
              <a:rPr lang="ja-JP" altLang="en-US" sz="1600" b="1" dirty="0">
                <a:latin typeface="Arial" pitchFamily="34" charset="0"/>
                <a:cs typeface="Arial" pitchFamily="34" charset="0"/>
              </a:rPr>
              <a:t> </a:t>
            </a:r>
            <a:endParaRPr lang="ja-JP" altLang="en-US" sz="16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167C0B2-C28B-7462-8254-4EBD28FA1D67}"/>
              </a:ext>
            </a:extLst>
          </p:cNvPr>
          <p:cNvSpPr txBox="1"/>
          <p:nvPr/>
        </p:nvSpPr>
        <p:spPr>
          <a:xfrm>
            <a:off x="1810856" y="3789420"/>
            <a:ext cx="14885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CRP</a:t>
            </a:r>
            <a:r>
              <a:rPr lang="ja-JP" altLang="en-US" sz="1600" b="1" dirty="0">
                <a:latin typeface="Arial" pitchFamily="34" charset="0"/>
                <a:cs typeface="Arial" pitchFamily="34" charset="0"/>
              </a:rPr>
              <a:t> </a:t>
            </a:r>
            <a:endParaRPr lang="ja-JP" altLang="en-US" sz="16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8C02BAE-9B97-6E16-8480-54F2E24C2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481" y="1078375"/>
            <a:ext cx="3124548" cy="243948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1FE1177-369B-C1F6-8A57-4FC6D8EA2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970" y="7360730"/>
            <a:ext cx="3249864" cy="242277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A5CA3A5-1AB8-F20E-4ABB-49DBC5A46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676" y="4141017"/>
            <a:ext cx="3087212" cy="2439487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EB49250-E9D9-F300-A9A6-9970EB0D6FB6}"/>
              </a:ext>
            </a:extLst>
          </p:cNvPr>
          <p:cNvSpPr txBox="1"/>
          <p:nvPr/>
        </p:nvSpPr>
        <p:spPr>
          <a:xfrm>
            <a:off x="4931221" y="2249028"/>
            <a:ext cx="140205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0.6874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&lt; 0.000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048458F-D1BC-28A6-32A2-32D1682BD6A6}"/>
              </a:ext>
            </a:extLst>
          </p:cNvPr>
          <p:cNvSpPr txBox="1"/>
          <p:nvPr/>
        </p:nvSpPr>
        <p:spPr>
          <a:xfrm>
            <a:off x="4918026" y="8078517"/>
            <a:ext cx="140205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0.6058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&lt; 0.000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A71DD03-664A-F864-A914-9A73362C198D}"/>
              </a:ext>
            </a:extLst>
          </p:cNvPr>
          <p:cNvSpPr txBox="1"/>
          <p:nvPr/>
        </p:nvSpPr>
        <p:spPr>
          <a:xfrm>
            <a:off x="4929080" y="5055125"/>
            <a:ext cx="140205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0.533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0.000</a:t>
            </a:r>
          </a:p>
        </p:txBody>
      </p:sp>
    </p:spTree>
    <p:extLst>
      <p:ext uri="{BB962C8B-B14F-4D97-AF65-F5344CB8AC3E}">
        <p14:creationId xmlns:p14="http://schemas.microsoft.com/office/powerpoint/2010/main" val="2152197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CD71F3A-50C0-C975-2955-B07BFBB58807}"/>
              </a:ext>
            </a:extLst>
          </p:cNvPr>
          <p:cNvSpPr txBox="1"/>
          <p:nvPr/>
        </p:nvSpPr>
        <p:spPr>
          <a:xfrm>
            <a:off x="902572" y="219959"/>
            <a:ext cx="56173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Supplementary Figure 3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A2496D4-AD59-2FC5-EC3F-6132141C8287}"/>
              </a:ext>
            </a:extLst>
          </p:cNvPr>
          <p:cNvSpPr txBox="1"/>
          <p:nvPr/>
        </p:nvSpPr>
        <p:spPr>
          <a:xfrm>
            <a:off x="3212361" y="9468914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9EED7F2-5A9D-B330-29C5-BDB8E9997235}"/>
              </a:ext>
            </a:extLst>
          </p:cNvPr>
          <p:cNvSpPr txBox="1"/>
          <p:nvPr/>
        </p:nvSpPr>
        <p:spPr>
          <a:xfrm>
            <a:off x="3246064" y="3262266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97E61E3-19DD-A28D-36EF-B79250D20372}"/>
              </a:ext>
            </a:extLst>
          </p:cNvPr>
          <p:cNvSpPr/>
          <p:nvPr/>
        </p:nvSpPr>
        <p:spPr>
          <a:xfrm rot="16200000">
            <a:off x="1286335" y="4770277"/>
            <a:ext cx="985547" cy="338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(mg/dL)</a:t>
            </a:r>
            <a:endParaRPr lang="ja-JP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7672E14-5C9E-3F22-B1C5-4E91987C083B}"/>
              </a:ext>
            </a:extLst>
          </p:cNvPr>
          <p:cNvSpPr/>
          <p:nvPr/>
        </p:nvSpPr>
        <p:spPr>
          <a:xfrm rot="16200000">
            <a:off x="1177949" y="1750784"/>
            <a:ext cx="1180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(µg/mL)</a:t>
            </a:r>
            <a:endParaRPr lang="ja-JP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66F24A5-E2FA-F84C-10FF-535140791F66}"/>
              </a:ext>
            </a:extLst>
          </p:cNvPr>
          <p:cNvSpPr txBox="1"/>
          <p:nvPr/>
        </p:nvSpPr>
        <p:spPr>
          <a:xfrm>
            <a:off x="3256879" y="6395055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mSES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-CD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6C92341-0136-9AF0-AE2B-1813E5A65667}"/>
              </a:ext>
            </a:extLst>
          </p:cNvPr>
          <p:cNvSpPr txBox="1"/>
          <p:nvPr/>
        </p:nvSpPr>
        <p:spPr>
          <a:xfrm>
            <a:off x="1812995" y="746358"/>
            <a:ext cx="1050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LRG </a:t>
            </a:r>
            <a:endParaRPr lang="ja-JP" altLang="en-US" sz="16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043E709-A585-04F6-BFC5-21A16ABA0093}"/>
              </a:ext>
            </a:extLst>
          </p:cNvPr>
          <p:cNvSpPr txBox="1"/>
          <p:nvPr/>
        </p:nvSpPr>
        <p:spPr>
          <a:xfrm>
            <a:off x="1334557" y="758322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A </a:t>
            </a:r>
            <a:endParaRPr lang="ja-JP" altLang="en-US" sz="16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803E50E-1684-2ADB-39B1-5650517BDF8D}"/>
              </a:ext>
            </a:extLst>
          </p:cNvPr>
          <p:cNvSpPr txBox="1"/>
          <p:nvPr/>
        </p:nvSpPr>
        <p:spPr>
          <a:xfrm>
            <a:off x="1345372" y="3880048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B </a:t>
            </a:r>
            <a:endParaRPr lang="ja-JP" altLang="en-US" sz="16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DDEF2EB-003C-35EA-7C03-B494E660CDC8}"/>
              </a:ext>
            </a:extLst>
          </p:cNvPr>
          <p:cNvSpPr txBox="1"/>
          <p:nvPr/>
        </p:nvSpPr>
        <p:spPr>
          <a:xfrm>
            <a:off x="1308511" y="7005247"/>
            <a:ext cx="13726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C </a:t>
            </a:r>
            <a:endParaRPr lang="ja-JP" altLang="en-US" sz="1600" dirty="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49D27B6F-49BB-88B7-68E6-A1A658734364}"/>
              </a:ext>
            </a:extLst>
          </p:cNvPr>
          <p:cNvSpPr/>
          <p:nvPr/>
        </p:nvSpPr>
        <p:spPr>
          <a:xfrm rot="16200000">
            <a:off x="1106893" y="7966012"/>
            <a:ext cx="12712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el-GR" altLang="ja-JP" sz="1600" b="1" dirty="0">
                <a:latin typeface="Arial" pitchFamily="34" charset="0"/>
                <a:cs typeface="Arial" pitchFamily="34" charset="0"/>
              </a:rPr>
              <a:t>μ</a:t>
            </a:r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g/g)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7C66139-DB3A-3040-23A2-5C09815678E1}"/>
              </a:ext>
            </a:extLst>
          </p:cNvPr>
          <p:cNvSpPr txBox="1"/>
          <p:nvPr/>
        </p:nvSpPr>
        <p:spPr>
          <a:xfrm>
            <a:off x="1786951" y="7007069"/>
            <a:ext cx="2850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 err="1">
                <a:latin typeface="Arial" pitchFamily="34" charset="0"/>
                <a:cs typeface="Arial" pitchFamily="34" charset="0"/>
              </a:rPr>
              <a:t>Fcal</a:t>
            </a:r>
            <a:r>
              <a:rPr lang="ja-JP" altLang="en-US" sz="1600" b="1" dirty="0">
                <a:latin typeface="Arial" pitchFamily="34" charset="0"/>
                <a:cs typeface="Arial" pitchFamily="34" charset="0"/>
              </a:rPr>
              <a:t> </a:t>
            </a:r>
            <a:endParaRPr lang="ja-JP" altLang="en-US" sz="16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167C0B2-C28B-7462-8254-4EBD28FA1D67}"/>
              </a:ext>
            </a:extLst>
          </p:cNvPr>
          <p:cNvSpPr txBox="1"/>
          <p:nvPr/>
        </p:nvSpPr>
        <p:spPr>
          <a:xfrm>
            <a:off x="1823812" y="3870636"/>
            <a:ext cx="14885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Arial" pitchFamily="34" charset="0"/>
                <a:cs typeface="Arial" pitchFamily="34" charset="0"/>
              </a:rPr>
              <a:t>CRP</a:t>
            </a:r>
            <a:r>
              <a:rPr lang="ja-JP" altLang="en-US" sz="1600" b="1" dirty="0">
                <a:latin typeface="Arial" pitchFamily="34" charset="0"/>
                <a:cs typeface="Arial" pitchFamily="34" charset="0"/>
              </a:rPr>
              <a:t> </a:t>
            </a:r>
            <a:endParaRPr lang="ja-JP" altLang="en-US" sz="1600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CF910AE-CD2E-B4BB-E950-9DB8B9390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633" y="7345297"/>
            <a:ext cx="3239261" cy="241487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4D2324E-8730-8353-A3A7-E80DE4E48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297" y="1103862"/>
            <a:ext cx="3114354" cy="241487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AADF912-53B5-D860-896F-E3D6A597C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038" y="4187596"/>
            <a:ext cx="3085428" cy="243807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056D30-43D3-306E-734C-54D40D344383}"/>
              </a:ext>
            </a:extLst>
          </p:cNvPr>
          <p:cNvSpPr txBox="1"/>
          <p:nvPr/>
        </p:nvSpPr>
        <p:spPr>
          <a:xfrm>
            <a:off x="4861026" y="2035788"/>
            <a:ext cx="148856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0.6954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&lt; 0.000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8F4679-62F6-3777-1426-97F32AA0612A}"/>
              </a:ext>
            </a:extLst>
          </p:cNvPr>
          <p:cNvSpPr txBox="1"/>
          <p:nvPr/>
        </p:nvSpPr>
        <p:spPr>
          <a:xfrm>
            <a:off x="4835266" y="8102873"/>
            <a:ext cx="148856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0.795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&lt; 0.000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FD69CA-C279-3B78-EF45-0C1B65488CCD}"/>
              </a:ext>
            </a:extLst>
          </p:cNvPr>
          <p:cNvSpPr txBox="1"/>
          <p:nvPr/>
        </p:nvSpPr>
        <p:spPr>
          <a:xfrm>
            <a:off x="4871841" y="4994721"/>
            <a:ext cx="148856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= 0.6646</a:t>
            </a:r>
          </a:p>
          <a:p>
            <a:pPr algn="r"/>
            <a:r>
              <a:rPr kumimoji="1" lang="en-US" altLang="ja-JP" sz="16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&lt; 0.000</a:t>
            </a:r>
          </a:p>
        </p:txBody>
      </p:sp>
    </p:spTree>
    <p:extLst>
      <p:ext uri="{BB962C8B-B14F-4D97-AF65-F5344CB8AC3E}">
        <p14:creationId xmlns:p14="http://schemas.microsoft.com/office/powerpoint/2010/main" val="415501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581</TotalTime>
  <Words>456</Words>
  <Application>Microsoft Office PowerPoint</Application>
  <PresentationFormat>ユーザー設定</PresentationFormat>
  <Paragraphs>82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游明朝</vt:lpstr>
      <vt:lpstr>Arial</vt:lpstr>
      <vt:lpstr>Calibri</vt:lpstr>
      <vt:lpstr>Calibri Light</vt:lpstr>
      <vt:lpstr>Times New Roman</vt:lpstr>
      <vt:lpstr>Office テーマ</vt:lpstr>
      <vt:lpstr> Supplementary files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井口 俊博</dc:creator>
  <cp:lastModifiedBy>俊博 井口</cp:lastModifiedBy>
  <cp:revision>5</cp:revision>
  <dcterms:created xsi:type="dcterms:W3CDTF">2024-05-20T23:58:14Z</dcterms:created>
  <dcterms:modified xsi:type="dcterms:W3CDTF">2024-08-20T09:17:26Z</dcterms:modified>
</cp:coreProperties>
</file>