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32" r:id="rId2"/>
    <p:sldId id="336" r:id="rId3"/>
    <p:sldId id="338" r:id="rId4"/>
    <p:sldId id="339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6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1D5"/>
    <a:srgbClr val="FF6600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434" autoAdjust="0"/>
  </p:normalViewPr>
  <p:slideViewPr>
    <p:cSldViewPr snapToGrid="0">
      <p:cViewPr varScale="1">
        <p:scale>
          <a:sx n="117" d="100"/>
          <a:sy n="117" d="100"/>
        </p:scale>
        <p:origin x="1742" y="91"/>
      </p:cViewPr>
      <p:guideLst>
        <p:guide orient="horz" pos="2166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4" d="100"/>
        <a:sy n="10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6E8D6-2782-4C48-8257-FD57B18597E3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D0847-B2D2-4414-983A-DFA281CF752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D0847-B2D2-4414-983A-DFA281CF752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233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2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gif"/><Relationship Id="rId7" Type="http://schemas.openxmlformats.org/officeDocument/2006/relationships/image" Target="../media/image1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10" Type="http://schemas.openxmlformats.org/officeDocument/2006/relationships/image" Target="../media/image20.gif"/><Relationship Id="rId4" Type="http://schemas.openxmlformats.org/officeDocument/2006/relationships/image" Target="../media/image14.gif"/><Relationship Id="rId9" Type="http://schemas.openxmlformats.org/officeDocument/2006/relationships/image" Target="../media/image1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22.gif"/><Relationship Id="rId7" Type="http://schemas.openxmlformats.org/officeDocument/2006/relationships/image" Target="../media/image26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gif"/><Relationship Id="rId9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2D99B36-0395-46F3-845D-2A109AB478DE}"/>
              </a:ext>
            </a:extLst>
          </p:cNvPr>
          <p:cNvGrpSpPr/>
          <p:nvPr/>
        </p:nvGrpSpPr>
        <p:grpSpPr>
          <a:xfrm>
            <a:off x="889615" y="360000"/>
            <a:ext cx="7364773" cy="5446843"/>
            <a:chOff x="889615" y="26733"/>
            <a:chExt cx="7364773" cy="5446843"/>
          </a:xfrm>
        </p:grpSpPr>
        <p:sp>
          <p:nvSpPr>
            <p:cNvPr id="13" name="文本框 12"/>
            <p:cNvSpPr txBox="1"/>
            <p:nvPr/>
          </p:nvSpPr>
          <p:spPr>
            <a:xfrm>
              <a:off x="889615" y="26733"/>
              <a:ext cx="7364773" cy="831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Animation of vibrational modes of isomer I (</a:t>
              </a:r>
              <a:r>
                <a:rPr lang="en-US" altLang="zh-CN" b="1" i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altLang="zh-CN" b="1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2d</a:t>
              </a: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Note: The mode numbers are the same as the corresponding ones in Table S2.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00360" y="2877343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3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(S)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68596" y="2877343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4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(S)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84718" y="2877343"/>
              <a:ext cx="1017257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5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</a:t>
              </a:r>
              <a:r>
                <a:rPr lang="en-US" altLang="zh-CN" sz="16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D</a:t>
              </a:r>
              <a:r>
                <a:rPr lang="en-US" altLang="zh-CN" sz="1600" b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sym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48526" y="5135022"/>
              <a:ext cx="1017257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8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</a:t>
              </a:r>
              <a:r>
                <a:rPr lang="en-US" altLang="zh-CN" sz="16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D</a:t>
              </a:r>
              <a:r>
                <a:rPr lang="en-US" altLang="zh-CN" sz="1600" b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sym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905241" y="5135022"/>
              <a:ext cx="124029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11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</a:t>
              </a:r>
              <a:r>
                <a:rPr lang="en-US" altLang="zh-CN" sz="16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D</a:t>
              </a:r>
              <a:r>
                <a:rPr lang="en-US" altLang="zh-CN" sz="1600" b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asym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736552" y="5135022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15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(F)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858" y="1330632"/>
              <a:ext cx="1820592" cy="143456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8418" y="1294900"/>
              <a:ext cx="1893944" cy="150602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6973" y="1280124"/>
              <a:ext cx="1832747" cy="148507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927" y="3587349"/>
              <a:ext cx="1756454" cy="138274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5666" y="3506730"/>
              <a:ext cx="1959449" cy="1543978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0920" y="3534574"/>
              <a:ext cx="2104852" cy="15183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341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CEB427B-8C9C-4920-A58B-8F5E5228F8F9}"/>
              </a:ext>
            </a:extLst>
          </p:cNvPr>
          <p:cNvGrpSpPr/>
          <p:nvPr/>
        </p:nvGrpSpPr>
        <p:grpSpPr>
          <a:xfrm>
            <a:off x="889615" y="360000"/>
            <a:ext cx="7364773" cy="5420346"/>
            <a:chOff x="889615" y="26733"/>
            <a:chExt cx="7364773" cy="5420346"/>
          </a:xfrm>
        </p:grpSpPr>
        <p:sp>
          <p:nvSpPr>
            <p:cNvPr id="25" name="文本框 24"/>
            <p:cNvSpPr txBox="1"/>
            <p:nvPr/>
          </p:nvSpPr>
          <p:spPr>
            <a:xfrm>
              <a:off x="1356548" y="2834233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2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(S)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211017" y="2834010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3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(S)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726749" y="2867459"/>
              <a:ext cx="1017257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5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</a:t>
              </a:r>
              <a:r>
                <a:rPr lang="en-US" altLang="zh-CN" sz="16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D</a:t>
              </a:r>
              <a:r>
                <a:rPr lang="en-US" altLang="zh-CN" sz="1600" b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sym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77950" y="5108525"/>
              <a:ext cx="1092200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10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</a:t>
              </a:r>
              <a:r>
                <a:rPr lang="en-US" altLang="zh-CN" sz="16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D</a:t>
              </a:r>
              <a:r>
                <a:rPr lang="en-US" altLang="zh-CN" sz="1600" b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asym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047662" y="5101540"/>
              <a:ext cx="124029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12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</a:t>
              </a:r>
              <a:r>
                <a:rPr lang="en-US" altLang="zh-CN" sz="16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D</a:t>
              </a:r>
              <a:r>
                <a:rPr lang="en-US" altLang="zh-CN" sz="1600" b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asym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906448" y="5108525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15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(F)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472" y="1256437"/>
              <a:ext cx="1596138" cy="148033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2500" y="1247528"/>
              <a:ext cx="1630623" cy="148924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2874" y="1256437"/>
              <a:ext cx="1612064" cy="148924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665" y="3533648"/>
              <a:ext cx="1602945" cy="147247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4056" y="3533648"/>
              <a:ext cx="1587510" cy="147247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6377" y="3448814"/>
              <a:ext cx="1665058" cy="1571690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9AFB932-E19A-40A7-B2B4-F1B0CCE7CD07}"/>
                </a:ext>
              </a:extLst>
            </p:cNvPr>
            <p:cNvSpPr txBox="1"/>
            <p:nvPr/>
          </p:nvSpPr>
          <p:spPr>
            <a:xfrm>
              <a:off x="889615" y="26733"/>
              <a:ext cx="7364773" cy="831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Animation of vibrational modes of isomer II (</a:t>
              </a:r>
              <a:r>
                <a:rPr lang="en-US" altLang="zh-CN" b="1" i="1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altLang="zh-CN" b="1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Note: The mode numbers are the same as the corresponding ones in Table S3.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3666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8E78960-5ACD-4C64-8184-98AE4C9647E6}"/>
              </a:ext>
            </a:extLst>
          </p:cNvPr>
          <p:cNvGrpSpPr/>
          <p:nvPr/>
        </p:nvGrpSpPr>
        <p:grpSpPr>
          <a:xfrm>
            <a:off x="419181" y="360000"/>
            <a:ext cx="8283858" cy="5240221"/>
            <a:chOff x="419181" y="26733"/>
            <a:chExt cx="8283858" cy="5240221"/>
          </a:xfrm>
        </p:grpSpPr>
        <p:sp>
          <p:nvSpPr>
            <p:cNvPr id="14" name="文本框 13"/>
            <p:cNvSpPr txBox="1"/>
            <p:nvPr/>
          </p:nvSpPr>
          <p:spPr>
            <a:xfrm>
              <a:off x="821556" y="2708946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(S)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37762" y="2708946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3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(S)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193348" y="2708946"/>
              <a:ext cx="1017257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6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(S)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69722" y="4928400"/>
              <a:ext cx="1017257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7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</a:t>
              </a:r>
              <a:r>
                <a:rPr lang="en-US" altLang="zh-CN" sz="16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D</a:t>
              </a:r>
              <a:r>
                <a:rPr lang="en-US" altLang="zh-CN" sz="1600" b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sym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52230" y="4928400"/>
              <a:ext cx="124029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10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</a:t>
              </a:r>
              <a:r>
                <a:rPr lang="en-US" altLang="zh-CN" sz="16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D</a:t>
              </a:r>
              <a:r>
                <a:rPr lang="en-US" altLang="zh-CN" sz="1600" b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asym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245182" y="4928400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16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(F)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015585" y="2708946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2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(S)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074407" y="4928400"/>
              <a:ext cx="124029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12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</a:t>
              </a:r>
              <a:r>
                <a:rPr lang="en-US" altLang="zh-CN" sz="16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D</a:t>
              </a:r>
              <a:r>
                <a:rPr lang="en-US" altLang="zh-CN" sz="1600" b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asym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81" y="1243908"/>
              <a:ext cx="1718338" cy="131694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2851" y="1363421"/>
              <a:ext cx="1619057" cy="119742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858" y="1363421"/>
              <a:ext cx="1631396" cy="1197428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8876" y="1396756"/>
              <a:ext cx="1646200" cy="1194624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783" y="3534162"/>
              <a:ext cx="1643134" cy="1213195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042" y="3474150"/>
              <a:ext cx="1766674" cy="128289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7239" y="3534162"/>
              <a:ext cx="1774635" cy="1289483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0913" y="3483998"/>
              <a:ext cx="2002126" cy="1430754"/>
            </a:xfrm>
            <a:prstGeom prst="rect">
              <a:avLst/>
            </a:prstGeom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C878C1DD-AA68-4ACF-A91E-49D9D5253F00}"/>
                </a:ext>
              </a:extLst>
            </p:cNvPr>
            <p:cNvSpPr txBox="1"/>
            <p:nvPr/>
          </p:nvSpPr>
          <p:spPr>
            <a:xfrm>
              <a:off x="889615" y="26733"/>
              <a:ext cx="7364773" cy="831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Animation of vibrational modes of isomer III (</a:t>
              </a:r>
              <a:r>
                <a:rPr lang="en-US" altLang="zh-CN" b="1" i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altLang="zh-CN" b="1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Note: The mode numbers are the same as the corresponding ones in Table S4.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6334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456C4C9-DDC9-4225-AC43-2CF5C16DB737}"/>
              </a:ext>
            </a:extLst>
          </p:cNvPr>
          <p:cNvGrpSpPr/>
          <p:nvPr/>
        </p:nvGrpSpPr>
        <p:grpSpPr>
          <a:xfrm>
            <a:off x="464023" y="360000"/>
            <a:ext cx="8272561" cy="5227158"/>
            <a:chOff x="464023" y="26733"/>
            <a:chExt cx="8272561" cy="5227158"/>
          </a:xfrm>
        </p:grpSpPr>
        <p:sp>
          <p:nvSpPr>
            <p:cNvPr id="7" name="文本框 6"/>
            <p:cNvSpPr txBox="1"/>
            <p:nvPr/>
          </p:nvSpPr>
          <p:spPr>
            <a:xfrm>
              <a:off x="917222" y="2689344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(S)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168660" y="2689344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3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(S)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20533" y="2689344"/>
              <a:ext cx="1017257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6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(S)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65388" y="4915337"/>
              <a:ext cx="1017257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8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</a:t>
              </a:r>
              <a:r>
                <a:rPr lang="en-US" altLang="zh-CN" sz="16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D</a:t>
              </a:r>
              <a:r>
                <a:rPr lang="en-US" altLang="zh-CN" sz="1600" b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sym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53731" y="4915337"/>
              <a:ext cx="124029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10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</a:t>
              </a:r>
              <a:r>
                <a:rPr lang="en-US" altLang="zh-CN" sz="16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D</a:t>
              </a:r>
              <a:r>
                <a:rPr lang="en-US" altLang="zh-CN" sz="1600" b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asym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372367" y="4915337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16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(F)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017086" y="2689344"/>
              <a:ext cx="91358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2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(S)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005305" y="4915337"/>
              <a:ext cx="1240299" cy="33855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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12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 (</a:t>
              </a:r>
              <a:r>
                <a:rPr lang="en-US" altLang="zh-CN" sz="16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D</a:t>
              </a:r>
              <a:r>
                <a:rPr lang="en-US" altLang="zh-CN" sz="1600" b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asym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023" y="1258314"/>
              <a:ext cx="1819986" cy="1349300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4649" y="1323943"/>
              <a:ext cx="1718463" cy="1283671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0229" y="1342246"/>
              <a:ext cx="1670450" cy="1247064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0545" y="1323942"/>
              <a:ext cx="1697233" cy="1265367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042" y="3553634"/>
              <a:ext cx="1697948" cy="1258966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8194" y="3572308"/>
              <a:ext cx="1651372" cy="1221617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7782" y="3614542"/>
              <a:ext cx="1695344" cy="123987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1739" y="3600997"/>
              <a:ext cx="1814845" cy="1266967"/>
            </a:xfrm>
            <a:prstGeom prst="rect">
              <a:avLst/>
            </a:prstGeom>
          </p:spPr>
        </p:pic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40A333D-414B-4412-9B93-27E081C46219}"/>
                </a:ext>
              </a:extLst>
            </p:cNvPr>
            <p:cNvSpPr txBox="1"/>
            <p:nvPr/>
          </p:nvSpPr>
          <p:spPr>
            <a:xfrm>
              <a:off x="889615" y="26733"/>
              <a:ext cx="7364773" cy="831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Animation of vibrational modes of isomer V (</a:t>
              </a:r>
              <a:r>
                <a:rPr lang="en-US" altLang="zh-CN" b="1" i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altLang="zh-CN" b="1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Note: The mode numbers are the same as the corresponding ones in Table S5.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090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245</Words>
  <Application>Microsoft Office PowerPoint</Application>
  <PresentationFormat>全屏显示(4:3)</PresentationFormat>
  <Paragraphs>37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等线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Mind and Hand Verita</dc:creator>
  <cp:lastModifiedBy>Jiang Ling</cp:lastModifiedBy>
  <cp:revision>535</cp:revision>
  <dcterms:created xsi:type="dcterms:W3CDTF">2018-12-11T19:16:00Z</dcterms:created>
  <dcterms:modified xsi:type="dcterms:W3CDTF">2020-02-09T05:35:06Z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