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ink lines&#10;&#10;Description automatically generated with medium confidence">
            <a:extLst>
              <a:ext uri="{FF2B5EF4-FFF2-40B4-BE49-F238E27FC236}">
                <a16:creationId xmlns:a16="http://schemas.microsoft.com/office/drawing/2014/main" id="{FFFEFE3E-C567-3F27-2F69-807D1641D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64"/>
            <a:ext cx="12192000" cy="67900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A3360D-988C-326A-B888-567B4749B9F6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26.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chr01</a:t>
            </a:r>
          </a:p>
        </p:txBody>
      </p:sp>
    </p:spTree>
    <p:extLst>
      <p:ext uri="{BB962C8B-B14F-4D97-AF65-F5344CB8AC3E}">
        <p14:creationId xmlns:p14="http://schemas.microsoft.com/office/powerpoint/2010/main" val="116099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2024-10-18T15:26:52Z</dcterms:modified>
</cp:coreProperties>
</file>