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1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graph&#10;&#10;Description automatically generated">
            <a:extLst>
              <a:ext uri="{FF2B5EF4-FFF2-40B4-BE49-F238E27FC236}">
                <a16:creationId xmlns:a16="http://schemas.microsoft.com/office/drawing/2014/main" id="{084C0CDF-49B5-090E-F1F3-CEB60DD995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27" y="0"/>
            <a:ext cx="11460346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1677BC3-CC15-50E2-812B-CD24586EF73E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17. </a:t>
            </a:r>
            <a:r>
              <a:rPr lang="en-US" b="1" dirty="0" err="1">
                <a:solidFill>
                  <a:srgbClr val="0000FF"/>
                </a:solidFill>
              </a:rPr>
              <a:t>HiC</a:t>
            </a:r>
            <a:r>
              <a:rPr lang="en-US" b="1" dirty="0">
                <a:solidFill>
                  <a:srgbClr val="0000FF"/>
                </a:solidFill>
              </a:rPr>
              <a:t> composite figure for IR29 chr04</a:t>
            </a:r>
          </a:p>
        </p:txBody>
      </p:sp>
    </p:spTree>
    <p:extLst>
      <p:ext uri="{BB962C8B-B14F-4D97-AF65-F5344CB8AC3E}">
        <p14:creationId xmlns:p14="http://schemas.microsoft.com/office/powerpoint/2010/main" val="2980419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10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2024-10-18T13:39:19Z</dcterms:modified>
</cp:coreProperties>
</file>