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Description automatically generated">
            <a:extLst>
              <a:ext uri="{FF2B5EF4-FFF2-40B4-BE49-F238E27FC236}">
                <a16:creationId xmlns:a16="http://schemas.microsoft.com/office/drawing/2014/main" id="{0A8D36C4-5172-B27B-5235-46156AA3C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20" y="0"/>
            <a:ext cx="10401759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D56311-C7FF-69C9-C239-BDEF14B69515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21.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chr08</a:t>
            </a:r>
          </a:p>
        </p:txBody>
      </p:sp>
    </p:spTree>
    <p:extLst>
      <p:ext uri="{BB962C8B-B14F-4D97-AF65-F5344CB8AC3E}">
        <p14:creationId xmlns:p14="http://schemas.microsoft.com/office/powerpoint/2010/main" val="2472817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2024-10-18T15:25:23Z</dcterms:modified>
</cp:coreProperties>
</file>