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FAE99D6C-A3EC-8634-BF8E-B951BBE78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0"/>
            <a:ext cx="1077685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EF6C78-9A5A-3A5A-B850-452984DE5C02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19.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chr06</a:t>
            </a:r>
          </a:p>
        </p:txBody>
      </p:sp>
    </p:spTree>
    <p:extLst>
      <p:ext uri="{BB962C8B-B14F-4D97-AF65-F5344CB8AC3E}">
        <p14:creationId xmlns:p14="http://schemas.microsoft.com/office/powerpoint/2010/main" val="162504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2024-10-18T13:39:50Z</dcterms:modified>
</cp:coreProperties>
</file>