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6FD996C9-966A-67D2-1CC9-3B5EEF6CE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5" y="0"/>
            <a:ext cx="11545489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D0DED8-2705-A7BF-4264-2761DA584ACA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27.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chr02</a:t>
            </a:r>
          </a:p>
        </p:txBody>
      </p:sp>
    </p:spTree>
    <p:extLst>
      <p:ext uri="{BB962C8B-B14F-4D97-AF65-F5344CB8AC3E}">
        <p14:creationId xmlns:p14="http://schemas.microsoft.com/office/powerpoint/2010/main" val="3791068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2024-10-18T15:27:10Z</dcterms:modified>
</cp:coreProperties>
</file>