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2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94316213-C9FE-23BC-F74C-946BBC092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704" y="0"/>
            <a:ext cx="960459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52FC89-3E40-DAA4-1389-8E115303BC2C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25.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chr12</a:t>
            </a:r>
          </a:p>
        </p:txBody>
      </p:sp>
    </p:spTree>
    <p:extLst>
      <p:ext uri="{BB962C8B-B14F-4D97-AF65-F5344CB8AC3E}">
        <p14:creationId xmlns:p14="http://schemas.microsoft.com/office/powerpoint/2010/main" val="2779166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2024-10-18T15:26:36Z</dcterms:modified>
</cp:coreProperties>
</file>