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D29FB3A7-F88F-737C-F629-286689D5F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59" y="0"/>
            <a:ext cx="891068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E76936-D277-FF75-9109-21649E32C385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Supplementary Figure 31.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chr09</a:t>
            </a:r>
          </a:p>
        </p:txBody>
      </p:sp>
    </p:spTree>
    <p:extLst>
      <p:ext uri="{BB962C8B-B14F-4D97-AF65-F5344CB8AC3E}">
        <p14:creationId xmlns:p14="http://schemas.microsoft.com/office/powerpoint/2010/main" val="2208586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3</cp:revision>
  <dcterms:created xsi:type="dcterms:W3CDTF">2024-08-19T14:05:21Z</dcterms:created>
  <dcterms:modified xsi:type="dcterms:W3CDTF">2024-10-16T22:00:24Z</dcterms:modified>
</cp:coreProperties>
</file>