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63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8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1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D535-17A6-4176-929C-33932DBB3A30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FD075-B77A-424B-B807-AA9FAA09A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3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124E-E0C7-843E-E459-A7BD95D15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126BD-ABE1-5806-45F2-808265C9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1FF7-A495-D5F7-1F14-996763738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96FF3-5A88-8033-7822-1D7C06FEF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9EEA-5A72-01E2-4FDA-612CC66F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71DF-0060-6623-0F5D-C20BD1F7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6526A-C925-29C0-0B1C-5FB95AA29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BC122-5C79-3079-828F-F04E2EA1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F6-16E8-91F5-4120-87F0B403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93DEF-C2C8-4D4A-AE5F-780F253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7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5F44-4210-E260-C0F9-84E5AE32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0EA16-3830-0793-84E4-B76535A71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E7880-B91A-8F8A-DA69-8EBC49E8F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813-0A7F-9C7E-35C1-C1D26F9E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E573-B4C2-F37B-5DF9-F351F155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737B-7ED4-10E5-B3C4-9E98C618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5E9FD-E19E-BB09-F9B2-06C05C63B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794BA-F732-0C72-FCCD-B59E7567B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8CD79-BF4C-06E8-EFB7-C31F60D1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EE08A-2918-77D9-8920-6799B349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9920-6818-F8A1-B312-F343A9FB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0E3A-CCF9-A5DF-D306-B3FBAE69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A3545-D88A-B50D-8597-05EEF49C2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3F41F-7F36-CD49-199A-DDC49F398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16245E-81E9-3070-9DCD-B7293044A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8B23F-0AD4-5ABF-E7E1-EB51BC77E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BF381-943F-5A28-6388-217C6710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1A2E5-0A2B-54B0-44FB-BAB5B918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88255-985D-769D-10E8-505A9B59F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8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ECC65-386A-D070-4248-23213B02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FE621-FFD6-BE71-9364-A1D9DD692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6A4E9-8F75-D278-E757-9E3CF8B5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B7F4C-12C0-21C5-E0CB-D5E1F374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5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A0C31-7963-B3CE-3590-5BFBE7FF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D6D841-CFC5-96A2-5CE3-403B2AEE9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B3397-3091-C8F6-1AF2-1862AB07C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1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097A-B972-4C4F-2B01-8E0B9420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F34CD-E76E-1428-0525-F7BC4D682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4ED9F-9DFE-FE2B-9C83-B7270829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6CA4C-085F-ABAB-31D2-33103E25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3DE17-86D9-CFB0-23B6-B208699A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A129-609C-E4D5-87F4-CFFB4309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8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5367-2E6F-8C97-868D-9819585A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732462-57C7-0B83-E411-52CCBBEB9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6B22-F10D-2787-103E-1AE9766E2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91438-5668-50C8-6710-B838B375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06D00-17F7-C653-C2C5-A4A5BF35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C423F-5702-C80D-BEE9-B6706E8A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ACB6-2E56-42D8-F833-9440862D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9CAAC-F9AE-DF86-E04D-F13D669F4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C8D6D-30A4-6B81-C271-379B25F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8FE1-A105-A9F4-9E4A-F6E3DD5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B7F0C-CA70-EE81-539D-BE1EAD56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5B950-97BB-D2E0-5A0B-7C2D02EE1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3C89D-52DC-F31E-EE22-F6F8CE739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6C6E6-EEA2-FB26-4B5C-96585A37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9110-500E-5437-A060-FF9EFB03C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C328D-CD82-BD95-5119-575577A0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3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EB8D42-F219-237F-5917-DC0B7972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FFF5D-5E67-C035-B3AB-1BA5CA947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152C-44B6-0DD1-E279-78E151BB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6B46E-63EC-073F-D41A-CA29E4DFA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BCC3-580B-3171-4B46-9BAFFF21F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1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graph&#10;&#10;Description automatically generated">
            <a:extLst>
              <a:ext uri="{FF2B5EF4-FFF2-40B4-BE49-F238E27FC236}">
                <a16:creationId xmlns:a16="http://schemas.microsoft.com/office/drawing/2014/main" id="{4449DA6F-1E84-D852-515C-45F7798095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182" y="0"/>
            <a:ext cx="10183635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F2A5C76-4CD7-0451-0FC3-97C2ECA09946}"/>
              </a:ext>
            </a:extLst>
          </p:cNvPr>
          <p:cNvSpPr/>
          <p:nvPr/>
        </p:nvSpPr>
        <p:spPr>
          <a:xfrm>
            <a:off x="0" y="-136"/>
            <a:ext cx="12079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Additional File 32. </a:t>
            </a:r>
            <a:r>
              <a:rPr lang="en-US" b="1" dirty="0" err="1">
                <a:solidFill>
                  <a:srgbClr val="0000FF"/>
                </a:solidFill>
              </a:rPr>
              <a:t>HiC</a:t>
            </a:r>
            <a:r>
              <a:rPr lang="en-US" b="1" dirty="0">
                <a:solidFill>
                  <a:srgbClr val="0000FF"/>
                </a:solidFill>
              </a:rPr>
              <a:t> composite figure for Pokkali chr07</a:t>
            </a:r>
          </a:p>
        </p:txBody>
      </p:sp>
    </p:spTree>
    <p:extLst>
      <p:ext uri="{BB962C8B-B14F-4D97-AF65-F5344CB8AC3E}">
        <p14:creationId xmlns:p14="http://schemas.microsoft.com/office/powerpoint/2010/main" val="486974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4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10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Kitazumi, Ai</dc:creator>
  <cp:lastModifiedBy>Reyes, Benildo</cp:lastModifiedBy>
  <cp:revision>4</cp:revision>
  <dcterms:created xsi:type="dcterms:W3CDTF">2024-08-19T14:05:21Z</dcterms:created>
  <dcterms:modified xsi:type="dcterms:W3CDTF">2024-10-18T15:28:38Z</dcterms:modified>
</cp:coreProperties>
</file>