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F1A0034-2993-A81E-B55D-0D613D052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54" y="0"/>
            <a:ext cx="1086729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FE6CE7-DCD5-9A95-BFD4-CF06EA94FAFC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29.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chr04</a:t>
            </a:r>
          </a:p>
        </p:txBody>
      </p:sp>
    </p:spTree>
    <p:extLst>
      <p:ext uri="{BB962C8B-B14F-4D97-AF65-F5344CB8AC3E}">
        <p14:creationId xmlns:p14="http://schemas.microsoft.com/office/powerpoint/2010/main" val="3770896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2024-10-18T15:27:50Z</dcterms:modified>
</cp:coreProperties>
</file>