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2177E3F9-6FF1-3742-50B0-FED38DFBC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16" y="557783"/>
            <a:ext cx="7217439" cy="621792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2DEEDB-8B2A-E63F-FE59-795841764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596194"/>
              </p:ext>
            </p:extLst>
          </p:nvPr>
        </p:nvGraphicFramePr>
        <p:xfrm>
          <a:off x="5911962" y="448056"/>
          <a:ext cx="4696496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94">
                  <a:extLst>
                    <a:ext uri="{9D8B030D-6E8A-4147-A177-3AD203B41FA5}">
                      <a16:colId xmlns:a16="http://schemas.microsoft.com/office/drawing/2014/main" val="1219574642"/>
                    </a:ext>
                  </a:extLst>
                </a:gridCol>
                <a:gridCol w="4327302">
                  <a:extLst>
                    <a:ext uri="{9D8B030D-6E8A-4147-A177-3AD203B41FA5}">
                      <a16:colId xmlns:a16="http://schemas.microsoft.com/office/drawing/2014/main" val="4104371381"/>
                    </a:ext>
                  </a:extLst>
                </a:gridCol>
              </a:tblGrid>
              <a:tr h="238088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Genomic size variation between pairs of syntenic region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304641"/>
                  </a:ext>
                </a:extLst>
              </a:tr>
              <a:tr h="2380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8B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P1-expanded by 50%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086897"/>
                  </a:ext>
                </a:extLst>
              </a:tr>
              <a:tr h="2380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3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P1-expanded by 5%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292602"/>
                  </a:ext>
                </a:extLst>
              </a:tr>
              <a:tr h="2380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70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P2-expanded by 5%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699437"/>
                  </a:ext>
                </a:extLst>
              </a:tr>
              <a:tr h="2380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68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P2-expanded by 50%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42739"/>
                  </a:ext>
                </a:extLst>
              </a:tr>
              <a:tr h="2380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P1-P2 are same or similar (&lt;5%)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39592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3C160B0-6CFD-CE73-9472-8826AA89132B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11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88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2024-10-18T13:37:02Z</dcterms:modified>
</cp:coreProperties>
</file>