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C4C71D4-ACF3-4414-4878-C25C39255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82" y="0"/>
            <a:ext cx="907723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B310518-16AA-A079-2146-890358D49C94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35.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chr10</a:t>
            </a:r>
          </a:p>
        </p:txBody>
      </p:sp>
    </p:spTree>
    <p:extLst>
      <p:ext uri="{BB962C8B-B14F-4D97-AF65-F5344CB8AC3E}">
        <p14:creationId xmlns:p14="http://schemas.microsoft.com/office/powerpoint/2010/main" val="405397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2024-10-18T15:31:50Z</dcterms:modified>
</cp:coreProperties>
</file>