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485BB82F-8D5D-413C-C8A2-0232B506D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074" y="0"/>
            <a:ext cx="911985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6BABA7-1C05-DD67-D839-4C46E1C53405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22.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chr09</a:t>
            </a:r>
          </a:p>
        </p:txBody>
      </p:sp>
    </p:spTree>
    <p:extLst>
      <p:ext uri="{BB962C8B-B14F-4D97-AF65-F5344CB8AC3E}">
        <p14:creationId xmlns:p14="http://schemas.microsoft.com/office/powerpoint/2010/main" val="3116067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2024-10-18T15:25:38Z</dcterms:modified>
</cp:coreProperties>
</file>