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2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creen&#10;&#10;Description automatically generated">
            <a:extLst>
              <a:ext uri="{FF2B5EF4-FFF2-40B4-BE49-F238E27FC236}">
                <a16:creationId xmlns:a16="http://schemas.microsoft.com/office/drawing/2014/main" id="{41554A2A-33B1-544B-A969-B8FD2DCC7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04" y="0"/>
            <a:ext cx="1064399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3615E0-55B4-5D99-5DC5-B2A1BEC2125B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18.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IR29 chr05</a:t>
            </a:r>
          </a:p>
        </p:txBody>
      </p:sp>
    </p:spTree>
    <p:extLst>
      <p:ext uri="{BB962C8B-B14F-4D97-AF65-F5344CB8AC3E}">
        <p14:creationId xmlns:p14="http://schemas.microsoft.com/office/powerpoint/2010/main" val="365274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2024-10-18T13:39:34Z</dcterms:modified>
</cp:coreProperties>
</file>