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317BD-A9AC-4FD4-810B-1F61437944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60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37409" y="52827"/>
            <a:ext cx="11309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chr01     chr02</a:t>
            </a:r>
            <a:r>
              <a:rPr lang="en-US" b="1" dirty="0">
                <a:solidFill>
                  <a:prstClr val="black"/>
                </a:solidFill>
              </a:rPr>
              <a:t>     </a:t>
            </a:r>
            <a:r>
              <a:rPr lang="en-US" b="1" dirty="0"/>
              <a:t>chr03     chr04     chr05    </a:t>
            </a:r>
            <a:r>
              <a:rPr lang="en-US" b="1" baseline="0" dirty="0"/>
              <a:t> chr06     chr07    chr08     chr09     chr10     chr11     chr12</a:t>
            </a:r>
            <a:endParaRPr lang="en-US" b="1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81788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49988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415137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339269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26336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18426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099518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02084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936817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860523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787173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705695" y="37034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882377" y="6498754"/>
            <a:ext cx="1548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/>
              <a:t>Reference: kasalath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03387" y="6079993"/>
            <a:ext cx="327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1200"/>
          </a:p>
          <a:p>
            <a:pPr algn="ctr"/>
            <a:r>
              <a:rPr lang="en-US" sz="1200"/>
              <a:t>inheritance bias of parentally specific variants</a:t>
            </a:r>
            <a:endParaRPr lang="en-US" sz="1200" b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603" t="8027" r="72759" b="80935"/>
          <a:stretch/>
        </p:blipFill>
        <p:spPr>
          <a:xfrm>
            <a:off x="8548957" y="5739318"/>
            <a:ext cx="2215661" cy="55005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98" y="486105"/>
            <a:ext cx="914402" cy="6291084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00648" y="374291"/>
            <a:ext cx="113096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</a:t>
            </a:r>
            <a:r>
              <a:rPr lang="en-US" sz="1100" b="1"/>
              <a:t>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94" y="526498"/>
            <a:ext cx="914402" cy="512065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947" y="514364"/>
            <a:ext cx="914402" cy="526695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49" y="525914"/>
            <a:ext cx="914402" cy="512065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580" y="543423"/>
            <a:ext cx="914402" cy="424225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811" y="531053"/>
            <a:ext cx="914402" cy="453543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139" y="539918"/>
            <a:ext cx="914402" cy="424225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15" y="525977"/>
            <a:ext cx="914402" cy="512065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46" y="548627"/>
            <a:ext cx="914402" cy="420567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248" y="567157"/>
            <a:ext cx="914402" cy="336499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650" y="567578"/>
            <a:ext cx="914402" cy="336499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52" y="544663"/>
            <a:ext cx="914402" cy="3950216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184635" y="5733192"/>
            <a:ext cx="3167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/>
              <a:t>IR29                                                 Pokkali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3"/>
          <a:srcRect l="4603" t="8027" r="83337" b="84831"/>
          <a:stretch/>
        </p:blipFill>
        <p:spPr>
          <a:xfrm flipH="1">
            <a:off x="9302746" y="4725804"/>
            <a:ext cx="1168639" cy="352401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/>
          <a:srcRect l="14977" t="8027" r="72759" b="84831"/>
          <a:stretch/>
        </p:blipFill>
        <p:spPr>
          <a:xfrm>
            <a:off x="9301018" y="4987675"/>
            <a:ext cx="1200234" cy="35592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9256449" y="5254613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0          50       100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628640" y="4718651"/>
            <a:ext cx="7233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IR29</a:t>
            </a:r>
          </a:p>
          <a:p>
            <a:pPr algn="r"/>
            <a:endParaRPr lang="en-US" sz="300" b="1"/>
          </a:p>
          <a:p>
            <a:pPr algn="r"/>
            <a:r>
              <a:rPr lang="en-US" sz="1200" b="1"/>
              <a:t>Pokkali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780752" y="5393052"/>
            <a:ext cx="2024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/>
              <a:t>Frequency</a:t>
            </a:r>
            <a:r>
              <a:rPr lang="en-US" sz="800" baseline="0"/>
              <a:t> of parentally specific variants</a:t>
            </a:r>
          </a:p>
          <a:p>
            <a:pPr algn="ctr"/>
            <a:r>
              <a:rPr lang="en-US" sz="800" baseline="0"/>
              <a:t> (per 100kb</a:t>
            </a:r>
            <a:r>
              <a:rPr lang="en-US" sz="800"/>
              <a:t>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161442" y="6406421"/>
            <a:ext cx="28007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P1: IR29, P2: Pokkali,</a:t>
            </a:r>
          </a:p>
          <a:p>
            <a:r>
              <a:rPr lang="en-US" sz="1100" b="1"/>
              <a:t>A: FL478, B: FL510,</a:t>
            </a:r>
            <a:r>
              <a:rPr lang="en-US" sz="1100" b="1" baseline="0"/>
              <a:t> C: FL499, D: FL454</a:t>
            </a:r>
            <a:endParaRPr lang="en-US" sz="11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C9B65A-781C-9EC4-21CA-8E4BAD0BFCDA}"/>
              </a:ext>
            </a:extLst>
          </p:cNvPr>
          <p:cNvSpPr/>
          <p:nvPr/>
        </p:nvSpPr>
        <p:spPr>
          <a:xfrm>
            <a:off x="-1" y="-153915"/>
            <a:ext cx="8383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5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1FF010-0198-F67C-9C95-35E69353C6BE}"/>
              </a:ext>
            </a:extLst>
          </p:cNvPr>
          <p:cNvSpPr txBox="1"/>
          <p:nvPr/>
        </p:nvSpPr>
        <p:spPr>
          <a:xfrm>
            <a:off x="10127294" y="4324134"/>
            <a:ext cx="52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45%</a:t>
            </a:r>
          </a:p>
        </p:txBody>
      </p:sp>
      <p:sp>
        <p:nvSpPr>
          <p:cNvPr id="4" name="Flowchart: Extract 3">
            <a:extLst>
              <a:ext uri="{FF2B5EF4-FFF2-40B4-BE49-F238E27FC236}">
                <a16:creationId xmlns:a16="http://schemas.microsoft.com/office/drawing/2014/main" id="{362B6DCF-2913-74F4-3C94-A91B417FA161}"/>
              </a:ext>
            </a:extLst>
          </p:cNvPr>
          <p:cNvSpPr/>
          <p:nvPr/>
        </p:nvSpPr>
        <p:spPr>
          <a:xfrm rot="5400000">
            <a:off x="10341908" y="4556997"/>
            <a:ext cx="175997" cy="16079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4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140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2024-10-18T13:30:40Z</dcterms:modified>
</cp:coreProperties>
</file>