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1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F6A76FF7-AB1C-CE47-D72B-E84B939C2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513" y="475488"/>
            <a:ext cx="6686816" cy="63825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78F217-8A56-FD5E-6BBD-0FD03EDF334F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10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273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2024-10-18T13:36:46Z</dcterms:modified>
</cp:coreProperties>
</file>