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55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5A42D0-0365-D050-84F1-04AEFA53D134}"/>
              </a:ext>
            </a:extLst>
          </p:cNvPr>
          <p:cNvSpPr/>
          <p:nvPr/>
        </p:nvSpPr>
        <p:spPr>
          <a:xfrm>
            <a:off x="0" y="0"/>
            <a:ext cx="10530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Additional File 12. R</a:t>
            </a:r>
            <a:r>
              <a:rPr lang="en-US">
                <a:solidFill>
                  <a:srgbClr val="0000FF"/>
                </a:solidFill>
              </a:rPr>
              <a:t>ecombination </a:t>
            </a:r>
            <a:r>
              <a:rPr lang="en-US" dirty="0">
                <a:solidFill>
                  <a:srgbClr val="0000FF"/>
                </a:solidFill>
              </a:rPr>
              <a:t>frequency estimated from normalized long-read sequencing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CB9AF5-6E66-7589-C79A-DE5F1310C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3" b="34953"/>
          <a:stretch/>
        </p:blipFill>
        <p:spPr>
          <a:xfrm>
            <a:off x="111594" y="905855"/>
            <a:ext cx="12048382" cy="54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17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2024-10-18T13:37:28Z</dcterms:modified>
</cp:coreProperties>
</file>