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F31A1D-82E0-764A-AAD3-018C866990E8}" v="2" dt="2024-10-18T19:34:38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9"/>
    <p:restoredTop sz="94694"/>
  </p:normalViewPr>
  <p:slideViewPr>
    <p:cSldViewPr snapToGrid="0">
      <p:cViewPr varScale="1">
        <p:scale>
          <a:sx n="96" d="100"/>
          <a:sy n="96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debrant, David J" userId="1be009a1-8303-49e3-b4ec-ca43b948296e" providerId="ADAL" clId="{59F31A1D-82E0-764A-AAD3-018C866990E8}"/>
    <pc:docChg chg="custSel addSld modSld">
      <pc:chgData name="Heldebrant, David J" userId="1be009a1-8303-49e3-b4ec-ca43b948296e" providerId="ADAL" clId="{59F31A1D-82E0-764A-AAD3-018C866990E8}" dt="2024-10-18T19:35:16.629" v="63" actId="313"/>
      <pc:docMkLst>
        <pc:docMk/>
      </pc:docMkLst>
      <pc:sldChg chg="addSp delSp modSp add mod delAnim modAnim">
        <pc:chgData name="Heldebrant, David J" userId="1be009a1-8303-49e3-b4ec-ca43b948296e" providerId="ADAL" clId="{59F31A1D-82E0-764A-AAD3-018C866990E8}" dt="2024-10-18T19:35:16.629" v="63" actId="313"/>
        <pc:sldMkLst>
          <pc:docMk/>
          <pc:sldMk cId="2058381590" sldId="257"/>
        </pc:sldMkLst>
        <pc:spChg chg="mod">
          <ac:chgData name="Heldebrant, David J" userId="1be009a1-8303-49e3-b4ec-ca43b948296e" providerId="ADAL" clId="{59F31A1D-82E0-764A-AAD3-018C866990E8}" dt="2024-10-18T19:35:16.629" v="63" actId="313"/>
          <ac:spMkLst>
            <pc:docMk/>
            <pc:sldMk cId="2058381590" sldId="257"/>
            <ac:spMk id="18" creationId="{1FB53855-22B3-958E-BDE3-99F0992BF3C9}"/>
          </ac:spMkLst>
        </pc:spChg>
        <pc:spChg chg="del">
          <ac:chgData name="Heldebrant, David J" userId="1be009a1-8303-49e3-b4ec-ca43b948296e" providerId="ADAL" clId="{59F31A1D-82E0-764A-AAD3-018C866990E8}" dt="2024-10-18T19:34:37.851" v="1" actId="478"/>
          <ac:spMkLst>
            <pc:docMk/>
            <pc:sldMk cId="2058381590" sldId="257"/>
            <ac:spMk id="19" creationId="{EA7D26C9-38A9-1536-CCFF-68E7CF7246F2}"/>
          </ac:spMkLst>
        </pc:spChg>
        <pc:picChg chg="add mod">
          <ac:chgData name="Heldebrant, David J" userId="1be009a1-8303-49e3-b4ec-ca43b948296e" providerId="ADAL" clId="{59F31A1D-82E0-764A-AAD3-018C866990E8}" dt="2024-10-18T19:34:44.551" v="4" actId="1076"/>
          <ac:picMkLst>
            <pc:docMk/>
            <pc:sldMk cId="2058381590" sldId="257"/>
            <ac:picMk id="2" creationId="{1AA9A393-AFF5-6B63-9CA4-1B7E629BB5B5}"/>
          </ac:picMkLst>
        </pc:picChg>
        <pc:picChg chg="del">
          <ac:chgData name="Heldebrant, David J" userId="1be009a1-8303-49e3-b4ec-ca43b948296e" providerId="ADAL" clId="{59F31A1D-82E0-764A-AAD3-018C866990E8}" dt="2024-10-18T19:34:37.851" v="1" actId="478"/>
          <ac:picMkLst>
            <pc:docMk/>
            <pc:sldMk cId="2058381590" sldId="257"/>
            <ac:picMk id="12" creationId="{09A91E2A-60D8-6A0C-E6F5-FFB065C833A5}"/>
          </ac:picMkLst>
        </pc:picChg>
        <pc:picChg chg="del">
          <ac:chgData name="Heldebrant, David J" userId="1be009a1-8303-49e3-b4ec-ca43b948296e" providerId="ADAL" clId="{59F31A1D-82E0-764A-AAD3-018C866990E8}" dt="2024-10-18T19:34:37.851" v="1" actId="478"/>
          <ac:picMkLst>
            <pc:docMk/>
            <pc:sldMk cId="2058381590" sldId="257"/>
            <ac:picMk id="17" creationId="{1F52647A-8D4D-D2DC-9457-C92FFA871AA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224D-8121-4E51-DCE5-C92CF5334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69B99-2D52-B982-A96D-95803D30B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885FC-C6FB-3A97-D07E-0540FFE38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BA23-B248-0836-9505-39CCA56F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F39A2-9CB0-0D26-1234-331B3819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5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B19D-EF32-A13C-BD05-A86500B3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C0557-78C1-6CE7-6764-AC62C96CB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A395-A35D-0BAB-71D4-A9875D3A9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E3463-D57E-4120-9AB9-CFC0BA8C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8BF3-871C-207A-E7B7-C81E1BB9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24EDD-6113-421C-95DC-8D2AAC984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2D58B-0915-283A-E998-A8B9297AA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C4602-09C0-FFE7-6FF4-19AC443B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43A61-7063-C428-8374-18DB87B1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A3A0B-FFA7-D100-76D0-CA01BF06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D9C4-715E-B39C-260E-4D048141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A6906-57B2-8B94-5F90-B6D02CFAF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F004D-0782-543F-78C1-8FBAE45EA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53331-E2D6-6B28-9DDF-9ABB737A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0733D-D3A0-2376-B639-54F7CF44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8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D6C2-4331-ABA4-1790-2F8D2A1D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4B235-F2BC-6F53-5FD3-B1C6E81B2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08045-DCAB-89DE-B7B0-2B4B43BD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24BD7-677C-B917-E574-4E567F7B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561C8-E5C2-99A3-85EA-0EA90CF5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9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F7392-5967-0C67-0F60-A51473A9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FBB4C-F878-11D0-34D6-CC92C104D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9100F-91A1-C327-6B06-06C8E736C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B10DF-F202-840A-1824-33F4A058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2F354-27DE-145E-25F0-48B86D0E4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E7314-BE2A-8F7D-A7F6-58039FEB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9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9990-327C-CF44-ACA5-2C0A180C6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03063-EEF0-560C-C5AB-646C34FA9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158B6-A34B-7474-6C35-971FB49E3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88AD2-D540-208D-00ED-40C10A27B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510EE-DD2B-3ED1-1A4E-3B8CCC13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523EE-264E-25AF-5154-3603830FF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7EF82B-C6DC-1542-399D-343BAB17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759DFA-7747-A58A-EF93-B24AFDB1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7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22A7-2311-5D15-227B-7FBDAD0B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CFB13-2262-0EAC-5145-C8197F72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E4A21-550D-2A3E-67F7-18EF9D0F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5AF2E-0566-FBE6-F215-D38E8708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5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17702-0D65-C941-6318-9EAA28DF9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90D16-C464-19F1-9EC8-1E39081D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AA59A-3119-D172-2DFB-98DB71ADF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85E1-9116-398E-44BC-4E34FA4A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376CC-3D9D-EA03-EFA8-374B48BF3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285BF-696C-6801-B051-4A1D8DC62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50D99-C269-84E3-E0BE-C9BC9DC3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C438B-477C-EA9A-5746-2558A757C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CEF2E-38C7-2E25-649F-00100558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9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B34-DFEE-5395-EC5C-A248ABF9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A2AA88-9B98-5ED2-D706-6A358FED1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74B76-D4B6-C1A2-3C31-BEE39B06B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E4E9D-AFE5-9730-A882-76CA1C51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9655A-D512-59AA-8D3A-F546C27A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8C852-7C81-6B38-D887-24512D68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4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8EF26-4BEC-3DB6-25D9-97F545C78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313E2-6315-C162-6B96-6B38A0334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6ECA6-AE13-BEE0-EAEE-19E1A21FD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9E7F0-8975-B94F-AC8F-185EA3CEAB5C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CFBE7-1E70-5F0B-7F90-4C8D2A3A8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D48AC-7EBA-6DD3-7C90-91EBE4768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DE4A2B-F20A-644C-8D6C-FEB19100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4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2.emf"/><Relationship Id="rId5" Type="http://schemas.microsoft.com/office/2007/relationships/media" Target="../media/media3.mov"/><Relationship Id="rId15" Type="http://schemas.openxmlformats.org/officeDocument/2006/relationships/image" Target="../media/image6.png"/><Relationship Id="rId10" Type="http://schemas.openxmlformats.org/officeDocument/2006/relationships/image" Target="../media/image1.emf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FB53855-22B3-958E-BDE3-99F0992BF3C9}"/>
              </a:ext>
            </a:extLst>
          </p:cNvPr>
          <p:cNvSpPr txBox="1"/>
          <p:nvPr/>
        </p:nvSpPr>
        <p:spPr>
          <a:xfrm>
            <a:off x="1869210" y="1372698"/>
            <a:ext cx="13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in (7,3)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7D26C9-38A9-1536-CCFF-68E7CF7246F2}"/>
              </a:ext>
            </a:extLst>
          </p:cNvPr>
          <p:cNvSpPr txBox="1"/>
          <p:nvPr/>
        </p:nvSpPr>
        <p:spPr>
          <a:xfrm>
            <a:off x="7149914" y="1412651"/>
            <a:ext cx="504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Coordinates of the C atom in the </a:t>
            </a:r>
            <a:r>
              <a:rPr lang="en-US" dirty="0" err="1"/>
              <a:t>zx</a:t>
            </a:r>
            <a:r>
              <a:rPr lang="en-US" dirty="0"/>
              <a:t> and </a:t>
            </a:r>
            <a:r>
              <a:rPr lang="en-US" dirty="0" err="1"/>
              <a:t>zy</a:t>
            </a:r>
            <a:r>
              <a:rPr lang="en-US" dirty="0"/>
              <a:t> planes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975CF-A21D-561A-E323-9AABCF03E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6363" y="4418510"/>
            <a:ext cx="5281559" cy="1831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92CC7E-10A7-BB3B-A20D-B57A497930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5667" y="1912940"/>
            <a:ext cx="5282255" cy="1645920"/>
          </a:xfrm>
          <a:prstGeom prst="rect">
            <a:avLst/>
          </a:prstGeom>
        </p:spPr>
      </p:pic>
      <p:pic>
        <p:nvPicPr>
          <p:cNvPr id="7" name="side-view.mov">
            <a:hlinkClick r:id="" action="ppaction://media"/>
            <a:extLst>
              <a:ext uri="{FF2B5EF4-FFF2-40B4-BE49-F238E27FC236}">
                <a16:creationId xmlns:a16="http://schemas.microsoft.com/office/drawing/2014/main" id="{88C9F3C9-C056-5911-F124-BC123CBBA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" t="32520" r="977" b="31906"/>
          <a:stretch/>
        </p:blipFill>
        <p:spPr>
          <a:xfrm>
            <a:off x="360802" y="1781983"/>
            <a:ext cx="4558039" cy="1460939"/>
          </a:xfrm>
          <a:prstGeom prst="rect">
            <a:avLst/>
          </a:prstGeom>
        </p:spPr>
      </p:pic>
      <p:pic>
        <p:nvPicPr>
          <p:cNvPr id="8" name="side-top.mov">
            <a:hlinkClick r:id="" action="ppaction://media"/>
            <a:extLst>
              <a:ext uri="{FF2B5EF4-FFF2-40B4-BE49-F238E27FC236}">
                <a16:creationId xmlns:a16="http://schemas.microsoft.com/office/drawing/2014/main" id="{7AEBE1BB-30E7-81C3-4E2A-B8A7805AE1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53912" y="1557364"/>
            <a:ext cx="1889229" cy="1685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side-view.mov">
            <a:hlinkClick r:id="" action="ppaction://media"/>
            <a:extLst>
              <a:ext uri="{FF2B5EF4-FFF2-40B4-BE49-F238E27FC236}">
                <a16:creationId xmlns:a16="http://schemas.microsoft.com/office/drawing/2014/main" id="{DCF3980A-8A07-D806-5434-4E700509945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rcRect t="36169" r="6961" b="36705"/>
          <a:stretch/>
        </p:blipFill>
        <p:spPr>
          <a:xfrm>
            <a:off x="176490" y="4381300"/>
            <a:ext cx="4742351" cy="1376941"/>
          </a:xfrm>
          <a:prstGeom prst="rect">
            <a:avLst/>
          </a:prstGeom>
        </p:spPr>
      </p:pic>
      <p:pic>
        <p:nvPicPr>
          <p:cNvPr id="10" name="top-view.mov">
            <a:hlinkClick r:id="" action="ppaction://media"/>
            <a:extLst>
              <a:ext uri="{FF2B5EF4-FFF2-40B4-BE49-F238E27FC236}">
                <a16:creationId xmlns:a16="http://schemas.microsoft.com/office/drawing/2014/main" id="{B13FB165-241D-EFE6-CDD9-9D791857AA6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53913" y="4257732"/>
            <a:ext cx="1889229" cy="1831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F28CA4-D3D0-62EE-1456-B4884D1F1628}"/>
              </a:ext>
            </a:extLst>
          </p:cNvPr>
          <p:cNvSpPr txBox="1"/>
          <p:nvPr/>
        </p:nvSpPr>
        <p:spPr>
          <a:xfrm>
            <a:off x="1869210" y="4011968"/>
            <a:ext cx="131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in (9,0)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D1C24-9643-58A8-DDD1-6665C8A8AD8B}"/>
              </a:ext>
            </a:extLst>
          </p:cNvPr>
          <p:cNvSpPr txBox="1"/>
          <p:nvPr/>
        </p:nvSpPr>
        <p:spPr>
          <a:xfrm>
            <a:off x="0" y="5712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Examples of 8-ps portions in molecular trajectories show CO</a:t>
            </a:r>
            <a:r>
              <a:rPr lang="en-US" sz="2400" baseline="-25000" dirty="0"/>
              <a:t>2</a:t>
            </a:r>
            <a:r>
              <a:rPr lang="en-US" sz="2400" dirty="0"/>
              <a:t> diffuses fast in the (7,3) tube and almost doesn’t diffuse in the (9,0) tube.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54FBCD-1482-AA6F-5CE0-F88821CADFC8}"/>
              </a:ext>
            </a:extLst>
          </p:cNvPr>
          <p:cNvSpPr txBox="1"/>
          <p:nvPr/>
        </p:nvSpPr>
        <p:spPr>
          <a:xfrm>
            <a:off x="2224216" y="3010292"/>
            <a:ext cx="111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EBF7B7-9CD2-4A0A-E949-122B075C1BF2}"/>
              </a:ext>
            </a:extLst>
          </p:cNvPr>
          <p:cNvSpPr txBox="1"/>
          <p:nvPr/>
        </p:nvSpPr>
        <p:spPr>
          <a:xfrm>
            <a:off x="5441450" y="3245747"/>
            <a:ext cx="107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C3EAD7-6E75-6692-AEB2-C9EA1DD9D785}"/>
              </a:ext>
            </a:extLst>
          </p:cNvPr>
          <p:cNvSpPr txBox="1"/>
          <p:nvPr/>
        </p:nvSpPr>
        <p:spPr>
          <a:xfrm>
            <a:off x="2111969" y="5856027"/>
            <a:ext cx="111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AE85AC-B7F6-FD6D-8A3E-0F37DA1961D2}"/>
              </a:ext>
            </a:extLst>
          </p:cNvPr>
          <p:cNvSpPr txBox="1"/>
          <p:nvPr/>
        </p:nvSpPr>
        <p:spPr>
          <a:xfrm>
            <a:off x="5329203" y="6091482"/>
            <a:ext cx="107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954CE2A-B24B-F6A5-7AFC-1B4D3F3B694F}"/>
              </a:ext>
            </a:extLst>
          </p:cNvPr>
          <p:cNvCxnSpPr/>
          <p:nvPr/>
        </p:nvCxnSpPr>
        <p:spPr>
          <a:xfrm>
            <a:off x="360802" y="6460814"/>
            <a:ext cx="23576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78D1EE-CABA-F7A5-B54E-5A2AF365BD80}"/>
              </a:ext>
            </a:extLst>
          </p:cNvPr>
          <p:cNvSpPr txBox="1"/>
          <p:nvPr/>
        </p:nvSpPr>
        <p:spPr>
          <a:xfrm>
            <a:off x="2802616" y="6250490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B20718-11D0-B784-8C4E-31C254742C2A}"/>
              </a:ext>
            </a:extLst>
          </p:cNvPr>
          <p:cNvCxnSpPr/>
          <p:nvPr/>
        </p:nvCxnSpPr>
        <p:spPr>
          <a:xfrm>
            <a:off x="0" y="3757910"/>
            <a:ext cx="12137922" cy="0"/>
          </a:xfrm>
          <a:prstGeom prst="line">
            <a:avLst/>
          </a:prstGeom>
          <a:ln w="3175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9D3613-22E5-9453-5630-2B1094B61B82}"/>
              </a:ext>
            </a:extLst>
          </p:cNvPr>
          <p:cNvCxnSpPr/>
          <p:nvPr/>
        </p:nvCxnSpPr>
        <p:spPr>
          <a:xfrm>
            <a:off x="276672" y="3558860"/>
            <a:ext cx="23576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0CA513A-E800-AA67-B78C-A717EAFA8716}"/>
              </a:ext>
            </a:extLst>
          </p:cNvPr>
          <p:cNvSpPr txBox="1"/>
          <p:nvPr/>
        </p:nvSpPr>
        <p:spPr>
          <a:xfrm>
            <a:off x="2718486" y="3348536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67654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7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FB53855-22B3-958E-BDE3-99F0992BF3C9}"/>
              </a:ext>
            </a:extLst>
          </p:cNvPr>
          <p:cNvSpPr txBox="1"/>
          <p:nvPr/>
        </p:nvSpPr>
        <p:spPr>
          <a:xfrm>
            <a:off x="3436618" y="416644"/>
            <a:ext cx="531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Artist’s rendition of </a:t>
            </a:r>
            <a:r>
              <a:rPr lang="en-US" dirty="0"/>
              <a:t>movement of CO</a:t>
            </a:r>
            <a:r>
              <a:rPr lang="en-US" baseline="-25000" dirty="0"/>
              <a:t>2</a:t>
            </a:r>
            <a:r>
              <a:rPr lang="en-US" dirty="0"/>
              <a:t> in a chiral tube</a:t>
            </a:r>
          </a:p>
        </p:txBody>
      </p:sp>
      <p:pic>
        <p:nvPicPr>
          <p:cNvPr id="2" name="NanoRifle2">
            <a:hlinkClick r:id="" action="ppaction://media"/>
            <a:extLst>
              <a:ext uri="{FF2B5EF4-FFF2-40B4-BE49-F238E27FC236}">
                <a16:creationId xmlns:a16="http://schemas.microsoft.com/office/drawing/2014/main" id="{1AA9A393-AFF5-6B63-9CA4-1B7E629BB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737" y="998978"/>
            <a:ext cx="9506115" cy="53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3989</TotalTime>
  <Words>69</Words>
  <Application>Microsoft Macintosh PowerPoint</Application>
  <PresentationFormat>Widescreen</PresentationFormat>
  <Paragraphs>11</Paragraphs>
  <Slides>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Nguyen, Manh Thuong</dc:creator>
  <cp:lastModifiedBy>Heldebrant, David J</cp:lastModifiedBy>
  <cp:revision>9</cp:revision>
  <dcterms:created xsi:type="dcterms:W3CDTF">2024-10-18T18:25:05Z</dcterms:created>
  <dcterms:modified xsi:type="dcterms:W3CDTF">2024-10-21T14:25:24Z</dcterms:modified>
</cp:coreProperties>
</file>