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9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3D90BB-AC42-4069-AE72-6D5E873D4D79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AA38AA-2120-49CF-91B1-D83F4787D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07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9043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CACC3-6F74-C276-85D0-8F1E239C31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E2C887-D9AF-B259-30C3-602F1D0386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B18E7-1D3F-89D8-5AB0-570A7DAB5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4EBA-DB3A-4E0E-89CA-5947306FBA28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0BEE7-C2C7-B26B-1FA3-F21B32024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382E8-ED19-BCD5-AE69-6FA87397D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EFA9-63AE-40D2-9BE7-5AF1E780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770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7EA8C-3AE3-71F3-B489-526DF16DC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80A0EE-5079-2E8C-D2B5-E1875C857F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718E1-7461-31D3-262F-B04BC14F4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4EBA-DB3A-4E0E-89CA-5947306FBA28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CA8DB-A673-DC06-6E18-F50283838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2AC45-5F54-930B-7969-E95E73514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EFA9-63AE-40D2-9BE7-5AF1E780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09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9ACC39-FE41-6E49-E249-D2BD88D284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313B40-36CA-3993-43EF-E10C792B39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94321-6A6F-E3A0-F9E5-586D0A52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4EBA-DB3A-4E0E-89CA-5947306FBA28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3B3C0C-CE5E-B9A4-A300-F378F210C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79D74-01AB-BF4E-E8AC-382AE0A59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EFA9-63AE-40D2-9BE7-5AF1E780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13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B0D6B-05FE-5BD0-7186-5A3A29AA5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BE315-4F91-0B4B-4D5B-BCCE201C1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C2F42-1AB3-41B4-6738-AA3464DCE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4EBA-DB3A-4E0E-89CA-5947306FBA28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E4273-72D6-C5DE-9EA8-EBA9D9494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F2A2D-339E-A51B-D1BE-988463865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EFA9-63AE-40D2-9BE7-5AF1E780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065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3802C-08B5-8EB3-9A82-46C2BEC24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E8F0CF-48D7-563E-CE21-2A6D2DCD37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97F7F-9329-A1D0-9557-E84BFE291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4EBA-DB3A-4E0E-89CA-5947306FBA28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45669C-5D7A-8F6F-D472-44CC509CA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7E6EA-F9B1-20DF-C74E-AB1D6BEE8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EFA9-63AE-40D2-9BE7-5AF1E780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572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ED3BD-7749-BA13-4AFC-A14CB6C39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6AB2E-9888-3193-7E75-D0839137EA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FAE506-9E5C-CF89-E819-C73B190CF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D94FE-0434-4B95-F233-08FE12AA4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4EBA-DB3A-4E0E-89CA-5947306FBA28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8CEA18-6C16-3B97-09DE-7295E3D09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2BBF0-B83E-C081-C17E-94F3B3689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EFA9-63AE-40D2-9BE7-5AF1E780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62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D2AFD-5F6E-AA14-3B61-FDA300912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FE58CA-138E-06E1-A3AF-F446CFA32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C80A9A-D690-4564-2345-1ED0470126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5DFE43-E9FC-427C-746F-838B94521C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C5387E-0C00-61EB-7B84-E8C94FE995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FD130-B4B9-B5D0-4432-31F713DED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4EBA-DB3A-4E0E-89CA-5947306FBA28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63DD8-E985-571C-87A7-571BD5069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0F9DD2-C51C-0182-DC4A-2474FBDA2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EFA9-63AE-40D2-9BE7-5AF1E780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182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59E81-BF4D-D181-87CE-7E425042C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85EE3-A016-CD78-EA42-1EB66414F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4EBA-DB3A-4E0E-89CA-5947306FBA28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B7AF3-2D20-69D0-1CD3-AE1D8E279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822712-9355-EEC3-D693-CCBDD7ACD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EFA9-63AE-40D2-9BE7-5AF1E780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08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000E2D-E8BC-5046-7D67-A444F83D2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4EBA-DB3A-4E0E-89CA-5947306FBA28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9B5231-BD06-F9E3-D76E-62E5125AE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A4B7E9-FB8F-A097-58CD-ADFA33C80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EFA9-63AE-40D2-9BE7-5AF1E780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624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A34B7-82F9-ED84-F3FE-DF00C0C36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7037E-34AF-1CD7-C3F6-8B1FD8526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D56D35-8355-5FE9-260E-2FE8A52D2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B2D413-EA59-9D73-5C2E-B276BB395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4EBA-DB3A-4E0E-89CA-5947306FBA28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6DE67E-A1A2-F4EF-42B0-9D8E5D3EA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05750-793F-5D89-A476-D60D1F117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EFA9-63AE-40D2-9BE7-5AF1E780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14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88407-C781-20AA-D6F3-A6D3CB476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2BF853-E267-0C65-1410-617988AEB8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2228A8-555F-F6F7-56CA-846513EBDE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6B32DB-5D0C-EC9A-0AE4-6A521E936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94EBA-DB3A-4E0E-89CA-5947306FBA28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328662-E08E-52C2-9FB4-8865F991C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C10D3-7725-432A-55A3-10CA9E36E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EFA9-63AE-40D2-9BE7-5AF1E780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91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D03302-A45F-C14A-48EB-D96C89C32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DFFA46-B9A6-1268-E72F-9BC478953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7CE39-5058-4B1B-0A68-923454BB5A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394EBA-DB3A-4E0E-89CA-5947306FBA28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9ACDE-5C3B-5255-EC4B-8E99B05537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8D5860-3DAC-D0F6-AA71-90E3FC966B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BEFA9-63AE-40D2-9BE7-5AF1E7804D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84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kegg.jp/entry/C0025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E1C7-F811-4F51-BDA9-17EBB9618420}" type="datetime1">
              <a:rPr lang="da-DK" smtClean="0"/>
              <a:t>21-10-2024</a:t>
            </a:fld>
            <a:endParaRPr lang="da-DK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da-DK" smtClean="0"/>
              <a:pPr/>
              <a:t>1</a:t>
            </a:fld>
            <a:endParaRPr lang="da-DK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225" y="1033462"/>
            <a:ext cx="10115550" cy="47910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183465" y="2758698"/>
            <a:ext cx="526942" cy="17048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GB" sz="2400" dirty="0" err="1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00687" y="3060915"/>
            <a:ext cx="302968" cy="215444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400" b="0" i="1" dirty="0" err="1">
                <a:solidFill>
                  <a:srgbClr val="C00000"/>
                </a:solidFill>
                <a:latin typeface="+mn-lt"/>
              </a:rPr>
              <a:t>ribE</a:t>
            </a:r>
            <a:endParaRPr lang="en-GB" sz="1400" b="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4516" y="3060915"/>
            <a:ext cx="339837" cy="215444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400" b="0" i="1" dirty="0" err="1">
                <a:solidFill>
                  <a:srgbClr val="C00000"/>
                </a:solidFill>
                <a:latin typeface="+mn-lt"/>
              </a:rPr>
              <a:t>ribH</a:t>
            </a:r>
            <a:endParaRPr lang="en-GB" sz="1400" b="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43328" y="2386739"/>
            <a:ext cx="423193" cy="215444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400" b="0" i="1" dirty="0">
                <a:solidFill>
                  <a:srgbClr val="C00000"/>
                </a:solidFill>
                <a:latin typeface="+mn-lt"/>
              </a:rPr>
              <a:t>ribA2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43598" y="3060915"/>
            <a:ext cx="423193" cy="215444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400" b="0" i="1" dirty="0">
                <a:solidFill>
                  <a:srgbClr val="C00000"/>
                </a:solidFill>
                <a:latin typeface="+mn-lt"/>
              </a:rPr>
              <a:t>ribA2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32463" y="3060915"/>
            <a:ext cx="338234" cy="215444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400" b="0" i="1" dirty="0" err="1">
                <a:solidFill>
                  <a:srgbClr val="C00000"/>
                </a:solidFill>
                <a:latin typeface="+mn-lt"/>
              </a:rPr>
              <a:t>ribD</a:t>
            </a:r>
            <a:endParaRPr lang="en-GB" sz="1400" b="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18752" y="3060915"/>
            <a:ext cx="338234" cy="215444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400" b="0" i="1" dirty="0" err="1">
                <a:solidFill>
                  <a:srgbClr val="C00000"/>
                </a:solidFill>
                <a:latin typeface="+mn-lt"/>
              </a:rPr>
              <a:t>ribD</a:t>
            </a:r>
            <a:endParaRPr lang="en-GB" sz="1400" b="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38225" y="5879328"/>
            <a:ext cx="10115550" cy="30777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spcBef>
                <a:spcPct val="0"/>
              </a:spcBef>
            </a:pPr>
            <a:r>
              <a:rPr lang="en-GB" sz="1000" b="1" dirty="0">
                <a:solidFill>
                  <a:schemeClr val="tx1"/>
                </a:solidFill>
              </a:rPr>
              <a:t>Supplementary figure 3 </a:t>
            </a:r>
            <a:r>
              <a:rPr lang="en-GB" sz="1000" b="0" dirty="0">
                <a:solidFill>
                  <a:schemeClr val="tx1"/>
                </a:solidFill>
              </a:rPr>
              <a:t>Biosynthetic pathway of riboflavin (KEGG </a:t>
            </a:r>
            <a:r>
              <a:rPr lang="en-US" sz="1000" dirty="0">
                <a:hlinkClick r:id="rId4"/>
              </a:rPr>
              <a:t>C00255</a:t>
            </a:r>
            <a:r>
              <a:rPr lang="en-US" sz="1000" dirty="0"/>
              <a:t>) in </a:t>
            </a:r>
            <a:r>
              <a:rPr lang="en-US" sz="1000" i="1" dirty="0" err="1"/>
              <a:t>Propionibacterium</a:t>
            </a:r>
            <a:r>
              <a:rPr lang="en-US" sz="1000" i="1" dirty="0"/>
              <a:t> </a:t>
            </a:r>
            <a:r>
              <a:rPr lang="en-US" sz="1000" i="1" dirty="0" err="1"/>
              <a:t>freudenreichii</a:t>
            </a:r>
            <a:r>
              <a:rPr lang="en-US" sz="1000" i="1" dirty="0"/>
              <a:t> </a:t>
            </a:r>
            <a:r>
              <a:rPr lang="en-US" sz="1000" dirty="0"/>
              <a:t>CIRM-BIA1</a:t>
            </a:r>
            <a:r>
              <a:rPr lang="en-US" sz="1000" i="1" dirty="0"/>
              <a:t> </a:t>
            </a:r>
            <a:r>
              <a:rPr lang="en-US" sz="1000" dirty="0"/>
              <a:t>(equivalent to DSM 4902). The genes of the </a:t>
            </a:r>
            <a:r>
              <a:rPr lang="en-US" sz="1000" i="1" dirty="0"/>
              <a:t>rib</a:t>
            </a:r>
            <a:r>
              <a:rPr lang="en-US" sz="1000" dirty="0"/>
              <a:t> operon are marked in red.</a:t>
            </a:r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D5D0C2-103C-D2DC-872D-CB80BA8A528F}"/>
              </a:ext>
            </a:extLst>
          </p:cNvPr>
          <p:cNvSpPr txBox="1"/>
          <p:nvPr/>
        </p:nvSpPr>
        <p:spPr>
          <a:xfrm>
            <a:off x="948980" y="363118"/>
            <a:ext cx="30356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 err="1"/>
              <a:t>Supplementary</a:t>
            </a:r>
            <a:r>
              <a:rPr lang="fi-FI" sz="1400" dirty="0"/>
              <a:t> </a:t>
            </a:r>
            <a:r>
              <a:rPr lang="fi-FI" sz="1400" dirty="0" err="1"/>
              <a:t>Figure</a:t>
            </a:r>
            <a:r>
              <a:rPr lang="fi-FI" sz="1400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2585546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University of Helsinki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Zhang, Ruoxi</dc:creator>
  <cp:lastModifiedBy>Varmanen, Pekka</cp:lastModifiedBy>
  <cp:revision>3</cp:revision>
  <dcterms:created xsi:type="dcterms:W3CDTF">2024-08-30T11:40:25Z</dcterms:created>
  <dcterms:modified xsi:type="dcterms:W3CDTF">2024-10-21T07:50:45Z</dcterms:modified>
</cp:coreProperties>
</file>