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5508E-E121-366F-02A4-D86E0045A5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51A48E-DADF-8670-869C-D7D3BF5AF3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7EC6B-63C6-51B7-B7D9-7FE38D847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74A0-1960-428B-BE1A-0F65DDD81FF0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18D88-AE7B-BAEE-44CA-081313014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C5F0AA-6B3D-75C7-D6D4-15EC09D8B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0DDB-C7A9-43AC-9622-15CEA5E3B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886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39064-0C13-AD5D-75F9-EA430A7C2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D32223-E7BD-3E6C-622B-3B6F545984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D6853-0654-16CF-84C3-935A3A45B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74A0-1960-428B-BE1A-0F65DDD81FF0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B37770-63E0-15B6-8AC5-3375C5F82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F166B-5E07-4397-E758-385A4B56B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0DDB-C7A9-43AC-9622-15CEA5E3B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630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8F41A4-9C1A-F8F8-FB19-817D792C17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DE92C-0DCE-DE4F-1B0E-36B1F248AE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CB5CDC-3550-61B4-E90F-F147BA688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74A0-1960-428B-BE1A-0F65DDD81FF0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0980B4-B588-444D-6988-D4829D80B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A3C4F6-F8BE-A5D6-7870-296FBAA2D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0DDB-C7A9-43AC-9622-15CEA5E3B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555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5DBD0-4907-56EF-CF64-1B735465A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ABF1D-EEDC-9D32-798E-1B75A337D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CE7719-251B-FFA7-5A42-C7433A5AF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74A0-1960-428B-BE1A-0F65DDD81FF0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01EFEF-1EF2-2998-9970-A2715BD05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2B00C-605C-9F20-9E1C-E1BA34EF7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0DDB-C7A9-43AC-9622-15CEA5E3B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97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995DC-2A7E-86F2-2405-0804E55BC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068DD4-E1D3-5579-2D2C-2C06CB2E7E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C3398E-4A4D-3659-DE21-5B6434D5C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74A0-1960-428B-BE1A-0F65DDD81FF0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7D6F3-5CD4-A40E-8D12-0CC0A0699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8767C9-D476-923F-FD4E-65F39C97E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0DDB-C7A9-43AC-9622-15CEA5E3B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194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6BE8E-C043-5FFA-9EEA-37368A4A4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7D996-91B3-E2D5-79A3-7484C4850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9A40B6-AD49-903E-6207-B5636C0915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9A2A28-160D-6DFE-F41E-37ED87D2E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74A0-1960-428B-BE1A-0F65DDD81FF0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B5D53F-D8BC-F428-5B86-01588130F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7A7BEF-C886-3012-B63C-4B835A09D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0DDB-C7A9-43AC-9622-15CEA5E3B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75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F54D5-C8A9-4C5E-A8B9-06639495E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5227EF-19A5-9678-C4D1-71A1BC0896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7724CD-16C0-6EA1-6BF7-D0A780F980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9B808F-B1F9-FC4C-D82C-B14104B629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813CC7-4987-32BC-E141-0544CA0BA0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673FF9-E9F2-7F2A-F080-3A936DD5D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74A0-1960-428B-BE1A-0F65DDD81FF0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3F86E6-4B21-44AA-7AD1-8181F35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6A9A30-5FA3-890D-4C23-216647CB6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0DDB-C7A9-43AC-9622-15CEA5E3B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275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24877-6F4D-CE31-27E2-9B0296822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CFD47-A62B-C36B-1AE0-EC2CDC3E3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74A0-1960-428B-BE1A-0F65DDD81FF0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7BA396-A858-8030-DC48-209164931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A8CC4B-EE2B-A359-D032-37C33523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0DDB-C7A9-43AC-9622-15CEA5E3B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548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CE7C0A-7B85-8332-4B30-9558C25DC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74A0-1960-428B-BE1A-0F65DDD81FF0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50958D-3FCE-5689-DA5C-D28563FB9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7CF00-C939-D1E1-F366-BD8FB53BD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0DDB-C7A9-43AC-9622-15CEA5E3B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86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5484A-D998-A0E6-378B-46530FD7C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68343-D084-B7A8-E9B8-EBF6B2663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638EDC-6F8E-9036-DCF9-07EA4D3AAA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BBBC15-E6A8-CF69-2327-72937A039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74A0-1960-428B-BE1A-0F65DDD81FF0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5F1DA2-3448-BE17-4880-77F16FE6B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CC7572-489C-4BA8-2651-0D65D79A9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0DDB-C7A9-43AC-9622-15CEA5E3B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659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D058A-CE3F-2EA9-2A13-0562E17AA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68B161-E8B4-335E-F212-8F3DC9F237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42941-89CB-6E14-F464-2757D2508C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10935E-94E1-48C5-F43F-794D29915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74A0-1960-428B-BE1A-0F65DDD81FF0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A0F113-FCF4-50F1-60F9-00498F6B9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0B7DA-B0CB-E520-BAFA-C8C06484D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30DDB-C7A9-43AC-9622-15CEA5E3B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160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8BC513-ABA6-4E46-D518-A1EB6E64B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BE5BCE-BD85-FD03-9926-32704DCC0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7CEB1-19FF-AA95-1708-1C2140B447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B274A0-1960-428B-BE1A-0F65DDD81FF0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6B610-4034-FE12-4A52-0158F7E445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82AEA6-6836-797E-F0C3-84DD15C7CF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930DDB-C7A9-43AC-9622-15CEA5E3B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69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2A7724E-7815-FA02-6E96-2DF5978DD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325" y="1278255"/>
            <a:ext cx="5975350" cy="43014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FCD10C-A06C-48DB-FA17-7E65439A879D}"/>
              </a:ext>
            </a:extLst>
          </p:cNvPr>
          <p:cNvSpPr txBox="1"/>
          <p:nvPr/>
        </p:nvSpPr>
        <p:spPr>
          <a:xfrm>
            <a:off x="3221339" y="529118"/>
            <a:ext cx="30356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 err="1"/>
              <a:t>Supplementary</a:t>
            </a:r>
            <a:r>
              <a:rPr lang="fi-FI" sz="1400" dirty="0"/>
              <a:t> </a:t>
            </a:r>
            <a:r>
              <a:rPr lang="fi-FI" sz="1400" dirty="0" err="1"/>
              <a:t>Figure</a:t>
            </a:r>
            <a:r>
              <a:rPr lang="fi-FI" sz="1400" dirty="0"/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411722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University of Helsinki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Zhang, Ruoxi</dc:creator>
  <cp:lastModifiedBy>Varmanen, Pekka</cp:lastModifiedBy>
  <cp:revision>2</cp:revision>
  <dcterms:created xsi:type="dcterms:W3CDTF">2024-08-30T11:32:38Z</dcterms:created>
  <dcterms:modified xsi:type="dcterms:W3CDTF">2024-10-21T07:48:16Z</dcterms:modified>
</cp:coreProperties>
</file>