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29" autoAdjust="0"/>
  </p:normalViewPr>
  <p:slideViewPr>
    <p:cSldViewPr snapToGrid="0">
      <p:cViewPr varScale="1">
        <p:scale>
          <a:sx n="104" d="100"/>
          <a:sy n="104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251E4-E381-4B89-84F2-61FF21A8D407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25A956-231B-46F7-A8A7-305E63E4B9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466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25A956-231B-46F7-A8A7-305E63E4B95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226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299C55-F81D-42EB-8EAF-F0732467CD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BB76D9C-D5BB-46AB-9733-AF6BB282F5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3F73F79-D229-46C4-8EA2-A854D96D7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BF349-1B05-43CB-8A87-D4055CCD342F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09DE5CE-F714-4CFE-A583-17D3B2347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B0CDAA-3ECB-4D88-818B-99A6F5F75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BA57-ABAF-4904-BF83-60ECB61CE7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937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B5B1BF-E639-4B44-9372-7C01A3BEE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82C7054-28C3-4ACB-A89F-7D17CF3B3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3C6E393-4E71-497C-8478-1EC4F99B0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BF349-1B05-43CB-8A87-D4055CCD342F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355330-69EB-43D5-8531-079BD79C1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89EE26-9049-4F3D-9688-520F32A8C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BA57-ABAF-4904-BF83-60ECB61CE7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156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83713CA-638F-4CA4-B4CC-B1D35E38CC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901B01-0DBC-40C7-8F95-9C900F4435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FA6D1A-DAA8-40FE-B4DE-FC5996893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BF349-1B05-43CB-8A87-D4055CCD342F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7E9FAE-0EBA-4E2A-9CD7-0C804E0495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0CC303-B717-41CC-B8B3-FC52F9654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BA57-ABAF-4904-BF83-60ECB61CE7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33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6BEC57-5863-4D0D-9FD1-F26DD7C9F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92F2483-2D75-44A4-8656-2DC379949A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1A807A-1EBA-494F-9029-FC1A8536D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BF349-1B05-43CB-8A87-D4055CCD342F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081CD92-7661-42A9-9FE8-02F78C217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0243326-F132-40DC-84D0-4E7D94329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BA57-ABAF-4904-BF83-60ECB61CE7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359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BF8954-D2DD-4CF0-9AB2-92249B500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46C799F-BC25-4364-A8FB-98FCC823F9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3F6D79-43B0-44EA-B755-6DA6BD92D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BF349-1B05-43CB-8A87-D4055CCD342F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969979-15D2-47D4-A57B-FE5908133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3D5C4A-C4F5-404B-A0BA-7AE21E10D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BA57-ABAF-4904-BF83-60ECB61CE7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52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9B10EC-0D11-4B01-803E-4A4862DF8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3E2B7E5-B060-4B18-8D7A-2048DCB658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C78E650-457B-4A41-8D12-D828133396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33DA36D-BCCA-47A7-B5D3-EF4188A8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BF349-1B05-43CB-8A87-D4055CCD342F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09897DC-74EC-4BC2-8CBA-1E0A07AF8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26DE31C-6E41-4BEE-BF31-3D646F8DA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BA57-ABAF-4904-BF83-60ECB61CE7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666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514516-1ECE-4838-99D1-F30BB3E51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6F96BC0-BC8E-4FDE-9452-3DDF01CED9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FE63117-9D9A-451E-A7B9-9D5CF373B2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0156BE9-63CA-448E-920F-9DFC6433AE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CB78F6D-CF3C-420A-B8F5-99820FDFE2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03CC314-53CA-408A-9F03-28A80AE33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BF349-1B05-43CB-8A87-D4055CCD342F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1F9CA9B-DC1C-4D3C-890E-73E6464D1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7E2659C-61D2-4214-8D4B-A22D09243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BA57-ABAF-4904-BF83-60ECB61CE7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400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08F90A-5067-4B22-8B73-42B605A093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29B1A78-2577-41AE-AF0B-77FEB3B78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BF349-1B05-43CB-8A87-D4055CCD342F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C987536-C6B8-45A0-AD93-FBE774BA1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3146A0F-288E-4624-B73A-1F89061F5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BA57-ABAF-4904-BF83-60ECB61CE7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984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BD324A3-9A4A-435D-8B64-C17BF9644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BF349-1B05-43CB-8A87-D4055CCD342F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7C2A2A9-47A7-4551-8C94-C598DD09E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E6F871-D925-422C-9EAB-45941B122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BA57-ABAF-4904-BF83-60ECB61CE7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04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0C5E29-C507-4CDE-9135-417ACD210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385B3E-DDDF-4AA0-A8C3-F89EE2CE89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40EDA0D-39E7-43A8-9EAA-3DDA7550BB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470044C-C166-4779-8245-2CB5D82E9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BF349-1B05-43CB-8A87-D4055CCD342F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ED8E30-0B44-45D3-9DDB-C39EA7FF0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4086878-F9C0-4AAB-A39D-9F95D51AA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BA57-ABAF-4904-BF83-60ECB61CE7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517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672132-7941-438C-8E7C-577CD5751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C151FCD-CB10-4690-9C9B-ED1E41D909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A67BE36-4B05-44E7-B5F0-0D204DBFE7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73B0821-74E2-4FC1-A632-34799DB83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BF349-1B05-43CB-8A87-D4055CCD342F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21862E8-8D07-45D7-A258-AF3A7154E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8FDEC80-D3D0-49D0-866B-A7D3F3C79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9BA57-ABAF-4904-BF83-60ECB61CE7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481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806159F-636B-47B6-A878-94D64AC2E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6952C2A-483B-4E08-94C0-AF9D09D514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CA6DE3-6CAE-4EA0-9CAE-1AB25C358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BF349-1B05-43CB-8A87-D4055CCD342F}" type="datetimeFigureOut">
              <a:rPr lang="zh-CN" altLang="en-US" smtClean="0"/>
              <a:t>2024/11/5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DE1613C-3DB6-4646-B043-D5FDBBAC8E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D75224-2709-4072-8028-AB0D4BB163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9BA57-ABAF-4904-BF83-60ECB61CE7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901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id="{0BF4B26E-6115-4D58-B446-14B78D0C8D93}"/>
              </a:ext>
            </a:extLst>
          </p:cNvPr>
          <p:cNvCxnSpPr>
            <a:cxnSpLocks/>
          </p:cNvCxnSpPr>
          <p:nvPr/>
        </p:nvCxnSpPr>
        <p:spPr>
          <a:xfrm flipH="1">
            <a:off x="4308103" y="467291"/>
            <a:ext cx="5800437" cy="2475345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4EF91944-9FC5-4369-BD50-2D5529F2D063}"/>
              </a:ext>
            </a:extLst>
          </p:cNvPr>
          <p:cNvCxnSpPr>
            <a:cxnSpLocks/>
          </p:cNvCxnSpPr>
          <p:nvPr/>
        </p:nvCxnSpPr>
        <p:spPr>
          <a:xfrm>
            <a:off x="1553724" y="1420945"/>
            <a:ext cx="2754379" cy="1521691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3A3F8127-6DF0-4EA7-812F-A2ECB3D859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136" y="743403"/>
            <a:ext cx="5890370" cy="3806237"/>
          </a:xfrm>
          <a:prstGeom prst="rect">
            <a:avLst/>
          </a:prstGeom>
        </p:spPr>
      </p:pic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10D9E456-B52E-4156-BC1F-2B4A2065FAB8}"/>
              </a:ext>
            </a:extLst>
          </p:cNvPr>
          <p:cNvCxnSpPr>
            <a:cxnSpLocks/>
          </p:cNvCxnSpPr>
          <p:nvPr/>
        </p:nvCxnSpPr>
        <p:spPr>
          <a:xfrm flipH="1">
            <a:off x="1752466" y="897725"/>
            <a:ext cx="5316040" cy="990606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5B30386E-60F6-482C-8B22-F311224F93DF}"/>
              </a:ext>
            </a:extLst>
          </p:cNvPr>
          <p:cNvCxnSpPr>
            <a:cxnSpLocks/>
          </p:cNvCxnSpPr>
          <p:nvPr/>
        </p:nvCxnSpPr>
        <p:spPr>
          <a:xfrm>
            <a:off x="1176771" y="1394423"/>
            <a:ext cx="556235" cy="493908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84271EC0-B868-4E92-873C-23D6E018C0DA}"/>
              </a:ext>
            </a:extLst>
          </p:cNvPr>
          <p:cNvCxnSpPr>
            <a:cxnSpLocks/>
          </p:cNvCxnSpPr>
          <p:nvPr/>
        </p:nvCxnSpPr>
        <p:spPr>
          <a:xfrm flipH="1" flipV="1">
            <a:off x="1729900" y="1914853"/>
            <a:ext cx="900360" cy="4736183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id="{15181862-2CB2-4F53-A5DC-3224A1FD4ACC}"/>
              </a:ext>
            </a:extLst>
          </p:cNvPr>
          <p:cNvSpPr/>
          <p:nvPr/>
        </p:nvSpPr>
        <p:spPr>
          <a:xfrm>
            <a:off x="1199691" y="1262942"/>
            <a:ext cx="204740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Width  100m</a:t>
            </a:r>
            <a:endParaRPr lang="zh-CN" altLang="en-US" sz="20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8822C4C1-DB52-4FE6-B036-205B8A7DF928}"/>
              </a:ext>
            </a:extLst>
          </p:cNvPr>
          <p:cNvSpPr/>
          <p:nvPr/>
        </p:nvSpPr>
        <p:spPr>
          <a:xfrm>
            <a:off x="1800649" y="3265801"/>
            <a:ext cx="2144373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Height  87m</a:t>
            </a:r>
            <a:endParaRPr lang="zh-CN" altLang="en-US" sz="20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1C78340D-1544-4B50-872F-67057C6888A6}"/>
              </a:ext>
            </a:extLst>
          </p:cNvPr>
          <p:cNvSpPr/>
          <p:nvPr/>
        </p:nvSpPr>
        <p:spPr>
          <a:xfrm>
            <a:off x="3530270" y="864946"/>
            <a:ext cx="211006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Length 217m</a:t>
            </a:r>
            <a:endParaRPr lang="zh-CN" altLang="en-US" sz="20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51AE4F97-D8D1-43BA-A7F2-502252F81E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884" y="4585036"/>
            <a:ext cx="5800437" cy="2128946"/>
          </a:xfrm>
          <a:prstGeom prst="rect">
            <a:avLst/>
          </a:prstGeom>
          <a:ln w="25400">
            <a:solidFill>
              <a:srgbClr val="00B0F0"/>
            </a:solidFill>
            <a:prstDash val="lgDash"/>
          </a:ln>
        </p:spPr>
      </p:pic>
      <p:sp>
        <p:nvSpPr>
          <p:cNvPr id="46" name="矩形 45">
            <a:extLst>
              <a:ext uri="{FF2B5EF4-FFF2-40B4-BE49-F238E27FC236}">
                <a16:creationId xmlns:a16="http://schemas.microsoft.com/office/drawing/2014/main" id="{B3367DA1-D68E-4498-81C5-792B2A743B4C}"/>
              </a:ext>
            </a:extLst>
          </p:cNvPr>
          <p:cNvSpPr/>
          <p:nvPr/>
        </p:nvSpPr>
        <p:spPr>
          <a:xfrm>
            <a:off x="3499739" y="5927761"/>
            <a:ext cx="160231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coal pillar</a:t>
            </a:r>
            <a:endParaRPr lang="zh-CN" altLang="en-US" sz="20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2EF38320-1111-4A2E-A8EB-90923813C875}"/>
              </a:ext>
            </a:extLst>
          </p:cNvPr>
          <p:cNvSpPr/>
          <p:nvPr/>
        </p:nvSpPr>
        <p:spPr>
          <a:xfrm>
            <a:off x="1407885" y="5923412"/>
            <a:ext cx="1839214" cy="4001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working face</a:t>
            </a:r>
            <a:endParaRPr lang="zh-CN" altLang="en-US" sz="20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6E217E87-2E1B-46A7-8CE4-AEB29D543811}"/>
              </a:ext>
            </a:extLst>
          </p:cNvPr>
          <p:cNvSpPr/>
          <p:nvPr/>
        </p:nvSpPr>
        <p:spPr>
          <a:xfrm>
            <a:off x="5332243" y="5927761"/>
            <a:ext cx="1859131" cy="4001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goaf</a:t>
            </a:r>
            <a:endParaRPr lang="zh-CN" altLang="en-US" sz="20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026E5E49-A952-4FFA-8B0F-A37EE17ECEFC}"/>
              </a:ext>
            </a:extLst>
          </p:cNvPr>
          <p:cNvSpPr/>
          <p:nvPr/>
        </p:nvSpPr>
        <p:spPr>
          <a:xfrm>
            <a:off x="1617903" y="4710145"/>
            <a:ext cx="506259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00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sz="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00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00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Excavation of 4</a:t>
            </a:r>
            <a:r>
              <a:rPr lang="en-US" altLang="zh-CN" sz="2000" baseline="30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00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en-US" altLang="zh-CN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00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304 </a:t>
            </a:r>
            <a:r>
              <a:rPr lang="en-US" altLang="zh-CN" sz="20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00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goaf</a:t>
            </a:r>
            <a:endParaRPr lang="zh-CN" altLang="en-US" sz="20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0000FF"/>
              </a:highligh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66C47F4A-0A19-4B77-848A-9FFC194AC423}"/>
              </a:ext>
            </a:extLst>
          </p:cNvPr>
          <p:cNvSpPr/>
          <p:nvPr/>
        </p:nvSpPr>
        <p:spPr>
          <a:xfrm>
            <a:off x="1199691" y="5435952"/>
            <a:ext cx="546899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00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③：</a:t>
            </a:r>
            <a:r>
              <a:rPr lang="en-US" altLang="zh-CN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00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Excavating 4</a:t>
            </a:r>
            <a:r>
              <a:rPr lang="en-US" altLang="zh-CN" sz="2000" baseline="30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00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en-US" altLang="zh-CN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00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302 working face</a:t>
            </a:r>
            <a:endParaRPr lang="zh-CN" altLang="en-US" sz="20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0000FF"/>
              </a:highligh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8DC9A3DF-E97A-41FA-93D5-A2A45E2738F0}"/>
              </a:ext>
            </a:extLst>
          </p:cNvPr>
          <p:cNvSpPr/>
          <p:nvPr/>
        </p:nvSpPr>
        <p:spPr>
          <a:xfrm>
            <a:off x="1311206" y="5068048"/>
            <a:ext cx="495060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00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②：</a:t>
            </a:r>
            <a:r>
              <a:rPr lang="en-US" altLang="zh-CN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00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000" baseline="30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00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r>
              <a:rPr lang="en-US" altLang="zh-CN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00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304 </a:t>
            </a:r>
            <a:r>
              <a:rPr lang="en-US" altLang="zh-CN" sz="200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00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goaf</a:t>
            </a:r>
            <a:r>
              <a:rPr lang="en-US" altLang="zh-CN" sz="20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ighlight>
                  <a:srgbClr val="0000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water immersion</a:t>
            </a:r>
            <a:endParaRPr lang="zh-CN" altLang="en-US" sz="20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highlight>
                <a:srgbClr val="0000FF"/>
              </a:highligh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54" name="直接箭头连接符 53">
            <a:extLst>
              <a:ext uri="{FF2B5EF4-FFF2-40B4-BE49-F238E27FC236}">
                <a16:creationId xmlns:a16="http://schemas.microsoft.com/office/drawing/2014/main" id="{1B690683-1534-4B48-99AF-08BEC4AB3362}"/>
              </a:ext>
            </a:extLst>
          </p:cNvPr>
          <p:cNvCxnSpPr>
            <a:cxnSpLocks/>
          </p:cNvCxnSpPr>
          <p:nvPr/>
        </p:nvCxnSpPr>
        <p:spPr>
          <a:xfrm flipH="1">
            <a:off x="4533900" y="3013428"/>
            <a:ext cx="392814" cy="1500816"/>
          </a:xfrm>
          <a:prstGeom prst="straightConnector1">
            <a:avLst/>
          </a:prstGeom>
          <a:ln w="6032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29182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2946</TotalTime>
  <Words>30</Words>
  <Application>Microsoft Office PowerPoint</Application>
  <PresentationFormat>宽屏</PresentationFormat>
  <Paragraphs>10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宋体</vt:lpstr>
      <vt:lpstr>Arial</vt:lpstr>
      <vt:lpstr>Times New Roman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石志贤</dc:creator>
  <cp:lastModifiedBy>石志贤</cp:lastModifiedBy>
  <cp:revision>48</cp:revision>
  <dcterms:created xsi:type="dcterms:W3CDTF">2024-04-19T04:33:40Z</dcterms:created>
  <dcterms:modified xsi:type="dcterms:W3CDTF">2024-11-04T16:33:40Z</dcterms:modified>
</cp:coreProperties>
</file>