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0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BFB"/>
    <a:srgbClr val="F8FCFB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242" autoAdjust="0"/>
  </p:normalViewPr>
  <p:slideViewPr>
    <p:cSldViewPr snapToGrid="0">
      <p:cViewPr varScale="1">
        <p:scale>
          <a:sx n="104" d="100"/>
          <a:sy n="104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CCE0D-247D-47B6-AF90-0AF187E8208C}" type="datetimeFigureOut">
              <a:rPr lang="zh-CN" altLang="en-US" smtClean="0"/>
              <a:t>2024/10/12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09352-D8B5-4D16-822C-9BAD6BD709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699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CCE0D-247D-47B6-AF90-0AF187E8208C}" type="datetimeFigureOut">
              <a:rPr lang="zh-CN" altLang="en-US" smtClean="0"/>
              <a:t>2024/10/12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09352-D8B5-4D16-822C-9BAD6BD709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194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CCE0D-247D-47B6-AF90-0AF187E8208C}" type="datetimeFigureOut">
              <a:rPr lang="zh-CN" altLang="en-US" smtClean="0"/>
              <a:t>2024/10/12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09352-D8B5-4D16-822C-9BAD6BD709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638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CCE0D-247D-47B6-AF90-0AF187E8208C}" type="datetimeFigureOut">
              <a:rPr lang="zh-CN" altLang="en-US" smtClean="0"/>
              <a:t>2024/10/12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09352-D8B5-4D16-822C-9BAD6BD709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3372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CCE0D-247D-47B6-AF90-0AF187E8208C}" type="datetimeFigureOut">
              <a:rPr lang="zh-CN" altLang="en-US" smtClean="0"/>
              <a:t>2024/10/12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09352-D8B5-4D16-822C-9BAD6BD709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942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CCE0D-247D-47B6-AF90-0AF187E8208C}" type="datetimeFigureOut">
              <a:rPr lang="zh-CN" altLang="en-US" smtClean="0"/>
              <a:t>2024/10/12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09352-D8B5-4D16-822C-9BAD6BD709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42933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CCE0D-247D-47B6-AF90-0AF187E8208C}" type="datetimeFigureOut">
              <a:rPr lang="zh-CN" altLang="en-US" smtClean="0"/>
              <a:t>2024/10/12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09352-D8B5-4D16-822C-9BAD6BD709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06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CCE0D-247D-47B6-AF90-0AF187E8208C}" type="datetimeFigureOut">
              <a:rPr lang="zh-CN" altLang="en-US" smtClean="0"/>
              <a:t>2024/10/12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09352-D8B5-4D16-822C-9BAD6BD709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8772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CCE0D-247D-47B6-AF90-0AF187E8208C}" type="datetimeFigureOut">
              <a:rPr lang="zh-CN" altLang="en-US" smtClean="0"/>
              <a:t>2024/10/12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09352-D8B5-4D16-822C-9BAD6BD709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7269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CCE0D-247D-47B6-AF90-0AF187E8208C}" type="datetimeFigureOut">
              <a:rPr lang="zh-CN" altLang="en-US" smtClean="0"/>
              <a:t>2024/10/12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09352-D8B5-4D16-822C-9BAD6BD709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83489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CCE0D-247D-47B6-AF90-0AF187E8208C}" type="datetimeFigureOut">
              <a:rPr lang="zh-CN" altLang="en-US" smtClean="0"/>
              <a:t>2024/10/12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09352-D8B5-4D16-822C-9BAD6BD709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14184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CCE0D-247D-47B6-AF90-0AF187E8208C}" type="datetimeFigureOut">
              <a:rPr lang="zh-CN" altLang="en-US" smtClean="0"/>
              <a:t>2024/10/12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309352-D8B5-4D16-822C-9BAD6BD709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578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CAC4D2F-4F83-C5DC-A47D-337A80E42A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44891"/>
            <a:ext cx="12192000" cy="3568216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85F3E33D-78C7-A103-29E5-8580BD9A94F3}"/>
              </a:ext>
            </a:extLst>
          </p:cNvPr>
          <p:cNvSpPr txBox="1"/>
          <p:nvPr/>
        </p:nvSpPr>
        <p:spPr>
          <a:xfrm>
            <a:off x="4962144" y="2279904"/>
            <a:ext cx="141096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transportation gateway</a:t>
            </a:r>
            <a:endParaRPr lang="zh-CN" altLang="en-US" sz="105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F88276F-B197-49D7-E14D-743CFCF43871}"/>
              </a:ext>
            </a:extLst>
          </p:cNvPr>
          <p:cNvSpPr txBox="1"/>
          <p:nvPr/>
        </p:nvSpPr>
        <p:spPr>
          <a:xfrm>
            <a:off x="5334121" y="3274486"/>
            <a:ext cx="9044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return airway</a:t>
            </a:r>
            <a:endParaRPr lang="zh-CN" altLang="en-US" sz="105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5BDF09A-02D5-9A5B-18B0-645E921381A6}"/>
              </a:ext>
            </a:extLst>
          </p:cNvPr>
          <p:cNvSpPr txBox="1"/>
          <p:nvPr/>
        </p:nvSpPr>
        <p:spPr>
          <a:xfrm>
            <a:off x="5337356" y="2754434"/>
            <a:ext cx="16866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16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</a:t>
            </a:r>
            <a:r>
              <a:rPr lang="en-US" altLang="zh-CN" sz="1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302mining face</a:t>
            </a:r>
            <a:endParaRPr lang="zh-CN" altLang="en-US" sz="1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EFA93F4-E4A2-0A15-CD22-05D7149FBDF0}"/>
              </a:ext>
            </a:extLst>
          </p:cNvPr>
          <p:cNvSpPr txBox="1"/>
          <p:nvPr/>
        </p:nvSpPr>
        <p:spPr>
          <a:xfrm rot="18885427">
            <a:off x="3095099" y="2629679"/>
            <a:ext cx="8707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syncline</a:t>
            </a:r>
            <a:endParaRPr lang="zh-CN" altLang="en-US" sz="1600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D8AAB64-CDDE-D860-F4F2-4E1E17226033}"/>
              </a:ext>
            </a:extLst>
          </p:cNvPr>
          <p:cNvSpPr txBox="1"/>
          <p:nvPr/>
        </p:nvSpPr>
        <p:spPr>
          <a:xfrm rot="4369071">
            <a:off x="4514746" y="2952682"/>
            <a:ext cx="8947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anticline</a:t>
            </a:r>
            <a:endParaRPr lang="zh-CN" altLang="en-US" sz="1600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B8AE4B8-5594-2F29-B1D4-3259AE625388}"/>
              </a:ext>
            </a:extLst>
          </p:cNvPr>
          <p:cNvSpPr txBox="1"/>
          <p:nvPr/>
        </p:nvSpPr>
        <p:spPr>
          <a:xfrm rot="845668">
            <a:off x="7352445" y="2515901"/>
            <a:ext cx="8707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syncline</a:t>
            </a:r>
            <a:endParaRPr lang="zh-CN" altLang="en-US" sz="1600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6C44517-4020-0882-55FD-9E5B7122E613}"/>
              </a:ext>
            </a:extLst>
          </p:cNvPr>
          <p:cNvSpPr txBox="1"/>
          <p:nvPr/>
        </p:nvSpPr>
        <p:spPr>
          <a:xfrm>
            <a:off x="3466075" y="4181411"/>
            <a:ext cx="22557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16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</a:t>
            </a:r>
            <a:r>
              <a:rPr lang="en-US" altLang="zh-CN" sz="1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304 working face </a:t>
            </a:r>
            <a:r>
              <a:rPr lang="en-US" altLang="zh-CN" sz="16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goaf</a:t>
            </a:r>
            <a:endParaRPr lang="zh-CN" altLang="en-US" sz="1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流程图: 摘录 12">
            <a:extLst>
              <a:ext uri="{FF2B5EF4-FFF2-40B4-BE49-F238E27FC236}">
                <a16:creationId xmlns:a16="http://schemas.microsoft.com/office/drawing/2014/main" id="{8FF08287-56CC-48B5-1246-D246FB2988B1}"/>
              </a:ext>
            </a:extLst>
          </p:cNvPr>
          <p:cNvSpPr/>
          <p:nvPr/>
        </p:nvSpPr>
        <p:spPr>
          <a:xfrm rot="10800000">
            <a:off x="3728355" y="3614734"/>
            <a:ext cx="76882" cy="88109"/>
          </a:xfrm>
          <a:prstGeom prst="flowChartExtra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F26C2B6-E94D-9481-D3A2-B86985B90452}"/>
              </a:ext>
            </a:extLst>
          </p:cNvPr>
          <p:cNvSpPr txBox="1"/>
          <p:nvPr/>
        </p:nvSpPr>
        <p:spPr>
          <a:xfrm>
            <a:off x="3738733" y="3519568"/>
            <a:ext cx="13179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No.1 stress station</a:t>
            </a:r>
            <a:endParaRPr lang="zh-CN" altLang="en-US" sz="12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流程图: 摘录 14">
            <a:extLst>
              <a:ext uri="{FF2B5EF4-FFF2-40B4-BE49-F238E27FC236}">
                <a16:creationId xmlns:a16="http://schemas.microsoft.com/office/drawing/2014/main" id="{A4FA53B4-2DE4-7FD5-BDE3-5AA7FD8C75DC}"/>
              </a:ext>
            </a:extLst>
          </p:cNvPr>
          <p:cNvSpPr/>
          <p:nvPr/>
        </p:nvSpPr>
        <p:spPr>
          <a:xfrm rot="10800000">
            <a:off x="5272027" y="3614734"/>
            <a:ext cx="76882" cy="88109"/>
          </a:xfrm>
          <a:prstGeom prst="flowChartExtra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B188EBF-63D4-EFEF-3A00-D38D6796E47E}"/>
              </a:ext>
            </a:extLst>
          </p:cNvPr>
          <p:cNvSpPr txBox="1"/>
          <p:nvPr/>
        </p:nvSpPr>
        <p:spPr>
          <a:xfrm>
            <a:off x="5272027" y="3519568"/>
            <a:ext cx="13179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No.2 stress station</a:t>
            </a:r>
            <a:endParaRPr lang="zh-CN" altLang="en-US" sz="12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2CE192A-CE3F-84ED-81C1-A7D01530B86E}"/>
              </a:ext>
            </a:extLst>
          </p:cNvPr>
          <p:cNvSpPr txBox="1"/>
          <p:nvPr/>
        </p:nvSpPr>
        <p:spPr>
          <a:xfrm>
            <a:off x="6592846" y="3515588"/>
            <a:ext cx="13179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No.3 stress station</a:t>
            </a:r>
            <a:endParaRPr lang="zh-CN" altLang="en-US" sz="12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流程图: 摘录 17">
            <a:extLst>
              <a:ext uri="{FF2B5EF4-FFF2-40B4-BE49-F238E27FC236}">
                <a16:creationId xmlns:a16="http://schemas.microsoft.com/office/drawing/2014/main" id="{A82A01D4-7B7D-8D4B-3186-04D9F0C4AF10}"/>
              </a:ext>
            </a:extLst>
          </p:cNvPr>
          <p:cNvSpPr/>
          <p:nvPr/>
        </p:nvSpPr>
        <p:spPr>
          <a:xfrm rot="10800000">
            <a:off x="6578057" y="3614734"/>
            <a:ext cx="76882" cy="88109"/>
          </a:xfrm>
          <a:prstGeom prst="flowChartExtra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6B2F448-ABF6-646F-E82B-8CD5E5951B84}"/>
              </a:ext>
            </a:extLst>
          </p:cNvPr>
          <p:cNvSpPr txBox="1"/>
          <p:nvPr/>
        </p:nvSpPr>
        <p:spPr>
          <a:xfrm rot="20454700">
            <a:off x="3923680" y="3943765"/>
            <a:ext cx="75854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Flood line</a:t>
            </a:r>
            <a:endParaRPr lang="zh-CN" altLang="en-US" sz="11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278FA25-6FFE-96B6-FCE8-47A944D15161}"/>
              </a:ext>
            </a:extLst>
          </p:cNvPr>
          <p:cNvSpPr txBox="1"/>
          <p:nvPr/>
        </p:nvSpPr>
        <p:spPr>
          <a:xfrm rot="2934835">
            <a:off x="5690395" y="3973831"/>
            <a:ext cx="75854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Flood line</a:t>
            </a:r>
            <a:endParaRPr lang="zh-CN" altLang="en-US" sz="11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50987B5-5F95-F2E4-2A11-C99E2637FF5C}"/>
              </a:ext>
            </a:extLst>
          </p:cNvPr>
          <p:cNvSpPr txBox="1"/>
          <p:nvPr/>
        </p:nvSpPr>
        <p:spPr>
          <a:xfrm rot="5400000">
            <a:off x="8433866" y="2819472"/>
            <a:ext cx="9861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stopping line</a:t>
            </a:r>
            <a:endParaRPr lang="zh-CN" altLang="en-US" sz="1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28D6B4EF-AC40-FE25-D532-00A49DC07C0C}"/>
              </a:ext>
            </a:extLst>
          </p:cNvPr>
          <p:cNvSpPr txBox="1"/>
          <p:nvPr/>
        </p:nvSpPr>
        <p:spPr>
          <a:xfrm rot="5400000">
            <a:off x="8368365" y="4159076"/>
            <a:ext cx="9861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stopping line</a:t>
            </a:r>
            <a:endParaRPr lang="zh-CN" altLang="en-US" sz="1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F8E109C7-D108-C8AB-EFF1-1E5328DFE34A}"/>
              </a:ext>
            </a:extLst>
          </p:cNvPr>
          <p:cNvSpPr txBox="1"/>
          <p:nvPr/>
        </p:nvSpPr>
        <p:spPr>
          <a:xfrm rot="19805881">
            <a:off x="9150534" y="3855662"/>
            <a:ext cx="32560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range of sedimentary structural anomaly area</a:t>
            </a:r>
            <a:endParaRPr lang="zh-CN" altLang="en-US" sz="12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C9CA9835-788A-BE94-4FE1-E254F150E281}"/>
              </a:ext>
            </a:extLst>
          </p:cNvPr>
          <p:cNvCxnSpPr>
            <a:cxnSpLocks/>
          </p:cNvCxnSpPr>
          <p:nvPr/>
        </p:nvCxnSpPr>
        <p:spPr>
          <a:xfrm flipV="1">
            <a:off x="3766795" y="2931394"/>
            <a:ext cx="0" cy="67316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DBA4CC20-2211-158C-A0C7-E25847904858}"/>
              </a:ext>
            </a:extLst>
          </p:cNvPr>
          <p:cNvCxnSpPr>
            <a:cxnSpLocks/>
          </p:cNvCxnSpPr>
          <p:nvPr/>
        </p:nvCxnSpPr>
        <p:spPr>
          <a:xfrm flipH="1" flipV="1">
            <a:off x="226926" y="3020832"/>
            <a:ext cx="3535731" cy="2926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triangle" w="sm" len="lg"/>
            <a:tailEnd type="triangle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CF02CEE7-ACBD-C7C3-CA80-7F389F92B496}"/>
              </a:ext>
            </a:extLst>
          </p:cNvPr>
          <p:cNvCxnSpPr>
            <a:cxnSpLocks/>
          </p:cNvCxnSpPr>
          <p:nvPr/>
        </p:nvCxnSpPr>
        <p:spPr>
          <a:xfrm flipV="1">
            <a:off x="5310468" y="2813157"/>
            <a:ext cx="0" cy="792216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id="{9AEC39B1-B0A4-AFAA-6A5D-8CC57DC60510}"/>
              </a:ext>
            </a:extLst>
          </p:cNvPr>
          <p:cNvCxnSpPr>
            <a:cxnSpLocks/>
          </p:cNvCxnSpPr>
          <p:nvPr/>
        </p:nvCxnSpPr>
        <p:spPr>
          <a:xfrm flipH="1" flipV="1">
            <a:off x="230087" y="2852769"/>
            <a:ext cx="5083048" cy="2004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triangle" w="sm" len="lg"/>
            <a:tailEnd type="triangle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B3697B6D-4448-FF33-2735-88344572DD78}"/>
              </a:ext>
            </a:extLst>
          </p:cNvPr>
          <p:cNvCxnSpPr>
            <a:cxnSpLocks/>
          </p:cNvCxnSpPr>
          <p:nvPr/>
        </p:nvCxnSpPr>
        <p:spPr>
          <a:xfrm flipV="1">
            <a:off x="6616498" y="2634806"/>
            <a:ext cx="0" cy="96975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068C0C49-8FEE-4280-786D-A98AA97A4B91}"/>
              </a:ext>
            </a:extLst>
          </p:cNvPr>
          <p:cNvCxnSpPr>
            <a:cxnSpLocks/>
          </p:cNvCxnSpPr>
          <p:nvPr/>
        </p:nvCxnSpPr>
        <p:spPr>
          <a:xfrm flipH="1">
            <a:off x="227420" y="2685178"/>
            <a:ext cx="6389078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triangle" w="sm" len="lg"/>
            <a:tailEnd type="triangle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>
            <a:extLst>
              <a:ext uri="{FF2B5EF4-FFF2-40B4-BE49-F238E27FC236}">
                <a16:creationId xmlns:a16="http://schemas.microsoft.com/office/drawing/2014/main" id="{EE7EE2B5-D7D3-B433-5E6D-95E28B3BBDCE}"/>
              </a:ext>
            </a:extLst>
          </p:cNvPr>
          <p:cNvSpPr txBox="1"/>
          <p:nvPr/>
        </p:nvSpPr>
        <p:spPr>
          <a:xfrm>
            <a:off x="1376731" y="1891373"/>
            <a:ext cx="16049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1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</a:t>
            </a:r>
            <a:r>
              <a:rPr lang="en-US" altLang="zh-CN" sz="1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302return airway</a:t>
            </a:r>
            <a:endParaRPr lang="zh-CN" altLang="en-US" sz="1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2C8A00F-849A-FA1F-5F6A-AD5B47EEE9D4}"/>
              </a:ext>
            </a:extLst>
          </p:cNvPr>
          <p:cNvSpPr txBox="1"/>
          <p:nvPr/>
        </p:nvSpPr>
        <p:spPr>
          <a:xfrm>
            <a:off x="1810170" y="2822481"/>
            <a:ext cx="5357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782m</a:t>
            </a:r>
            <a:endParaRPr lang="zh-CN" altLang="en-US" sz="1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A14D404-B46C-958D-B11D-6D3DEDC09CE3}"/>
              </a:ext>
            </a:extLst>
          </p:cNvPr>
          <p:cNvSpPr txBox="1"/>
          <p:nvPr/>
        </p:nvSpPr>
        <p:spPr>
          <a:xfrm>
            <a:off x="2293757" y="2649354"/>
            <a:ext cx="6069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1182m</a:t>
            </a:r>
            <a:endParaRPr lang="zh-CN" altLang="en-US" sz="1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5143AE82-6EFC-1A6E-BD0F-B21B717DC813}"/>
              </a:ext>
            </a:extLst>
          </p:cNvPr>
          <p:cNvSpPr txBox="1"/>
          <p:nvPr/>
        </p:nvSpPr>
        <p:spPr>
          <a:xfrm>
            <a:off x="2728834" y="2465699"/>
            <a:ext cx="6126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1442m</a:t>
            </a:r>
            <a:endParaRPr lang="zh-CN" altLang="en-US" sz="1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31452F88-0949-4632-88E2-77AE982DAA17}"/>
              </a:ext>
            </a:extLst>
          </p:cNvPr>
          <p:cNvSpPr/>
          <p:nvPr/>
        </p:nvSpPr>
        <p:spPr>
          <a:xfrm>
            <a:off x="2426871" y="3781425"/>
            <a:ext cx="1140242" cy="4154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800" dirty="0">
                <a:solidFill>
                  <a:srgbClr val="FF0000"/>
                </a:solidFill>
              </a:rPr>
              <a:t>Water level :+775.4m</a:t>
            </a:r>
          </a:p>
          <a:p>
            <a:r>
              <a:rPr lang="en-US" altLang="zh-CN" sz="800" dirty="0">
                <a:solidFill>
                  <a:srgbClr val="FF0000"/>
                </a:solidFill>
              </a:rPr>
              <a:t>Area </a:t>
            </a:r>
            <a:r>
              <a:rPr lang="zh-CN" altLang="en-US" sz="800" dirty="0">
                <a:solidFill>
                  <a:srgbClr val="FF0000"/>
                </a:solidFill>
              </a:rPr>
              <a:t>：</a:t>
            </a:r>
            <a:r>
              <a:rPr lang="en-US" altLang="zh-CN" sz="800" dirty="0">
                <a:solidFill>
                  <a:srgbClr val="FF0000"/>
                </a:solidFill>
              </a:rPr>
              <a:t>55122m</a:t>
            </a:r>
            <a:r>
              <a:rPr lang="en-US" altLang="zh-CN" sz="800" baseline="30000" dirty="0">
                <a:solidFill>
                  <a:srgbClr val="FF0000"/>
                </a:solidFill>
              </a:rPr>
              <a:t>2</a:t>
            </a:r>
            <a:r>
              <a:rPr lang="en-US" altLang="zh-CN" sz="800" dirty="0">
                <a:solidFill>
                  <a:srgbClr val="FF0000"/>
                </a:solidFill>
              </a:rPr>
              <a:t> </a:t>
            </a:r>
          </a:p>
          <a:p>
            <a:r>
              <a:rPr lang="en-US" altLang="zh-CN" sz="800" dirty="0">
                <a:solidFill>
                  <a:srgbClr val="FF0000"/>
                </a:solidFill>
              </a:rPr>
              <a:t>volume</a:t>
            </a:r>
            <a:r>
              <a:rPr lang="zh-CN" altLang="en-US" sz="800" dirty="0">
                <a:solidFill>
                  <a:srgbClr val="FF0000"/>
                </a:solidFill>
              </a:rPr>
              <a:t>：</a:t>
            </a:r>
            <a:r>
              <a:rPr lang="en-US" altLang="zh-CN" sz="800" dirty="0">
                <a:solidFill>
                  <a:srgbClr val="FF0000"/>
                </a:solidFill>
              </a:rPr>
              <a:t>99253m</a:t>
            </a:r>
            <a:r>
              <a:rPr lang="en-US" altLang="zh-CN" sz="800" baseline="30000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44FA8F09-78F4-457A-82AA-6BDCB2E1FE8E}"/>
              </a:ext>
            </a:extLst>
          </p:cNvPr>
          <p:cNvSpPr/>
          <p:nvPr/>
        </p:nvSpPr>
        <p:spPr>
          <a:xfrm>
            <a:off x="6706270" y="3781424"/>
            <a:ext cx="1204566" cy="415495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lvl="0">
              <a:defRPr/>
            </a:pPr>
            <a:r>
              <a:rPr lang="en-US" altLang="zh-CN" sz="800" kern="0" dirty="0">
                <a:solidFill>
                  <a:srgbClr val="FF0000"/>
                </a:solidFill>
              </a:rPr>
              <a:t>Water level </a:t>
            </a:r>
            <a:r>
              <a:rPr lang="zh-CN" altLang="en-US" sz="800" kern="0" dirty="0">
                <a:solidFill>
                  <a:srgbClr val="FF0000"/>
                </a:solidFill>
              </a:rPr>
              <a:t>：</a:t>
            </a:r>
            <a:r>
              <a:rPr kumimoji="0" lang="en-US" altLang="zh-CN" sz="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+770.4m</a:t>
            </a:r>
          </a:p>
          <a:p>
            <a:pPr lvl="0">
              <a:defRPr/>
            </a:pPr>
            <a:r>
              <a:rPr lang="en-US" altLang="zh-CN" sz="800" kern="0" dirty="0">
                <a:solidFill>
                  <a:srgbClr val="FF0000"/>
                </a:solidFill>
              </a:rPr>
              <a:t>Area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：</a:t>
            </a:r>
            <a:r>
              <a:rPr kumimoji="0" lang="en-US" altLang="zh-CN" sz="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 96197m</a:t>
            </a:r>
            <a:r>
              <a:rPr kumimoji="0" lang="en-US" altLang="zh-CN" sz="800" b="0" i="0" u="none" strike="noStrike" kern="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2</a:t>
            </a:r>
          </a:p>
          <a:p>
            <a:pPr lvl="0">
              <a:defRPr/>
            </a:pPr>
            <a:r>
              <a:rPr lang="en-US" altLang="zh-CN" sz="800" kern="0" dirty="0">
                <a:solidFill>
                  <a:srgbClr val="FF0000"/>
                </a:solidFill>
              </a:rPr>
              <a:t>volume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：</a:t>
            </a:r>
            <a:r>
              <a:rPr kumimoji="0" lang="en-US" altLang="zh-CN" sz="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 173213m</a:t>
            </a:r>
            <a:r>
              <a:rPr kumimoji="0" lang="en-US" altLang="zh-CN" sz="800" b="0" i="0" u="none" strike="noStrike" kern="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3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2C8DE452-4D66-4B74-B474-F72DE165AD14}"/>
              </a:ext>
            </a:extLst>
          </p:cNvPr>
          <p:cNvSpPr txBox="1"/>
          <p:nvPr/>
        </p:nvSpPr>
        <p:spPr>
          <a:xfrm>
            <a:off x="924523" y="3744617"/>
            <a:ext cx="141096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transportation gateway</a:t>
            </a:r>
            <a:endParaRPr lang="zh-CN" altLang="en-US" sz="105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8FDEE222-4479-4622-8B22-48405DEB22BF}"/>
              </a:ext>
            </a:extLst>
          </p:cNvPr>
          <p:cNvSpPr txBox="1"/>
          <p:nvPr/>
        </p:nvSpPr>
        <p:spPr>
          <a:xfrm>
            <a:off x="924523" y="4607662"/>
            <a:ext cx="9044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return airway</a:t>
            </a:r>
            <a:endParaRPr lang="zh-CN" altLang="en-US" sz="105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5048574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697</TotalTime>
  <Words>73</Words>
  <Application>Microsoft Office PowerPoint</Application>
  <PresentationFormat>宽屏</PresentationFormat>
  <Paragraphs>27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等线</vt:lpstr>
      <vt:lpstr>等线 Light</vt:lpstr>
      <vt:lpstr>宋体</vt:lpstr>
      <vt:lpstr>Arial</vt:lpstr>
      <vt:lpstr>Times New Roman</vt:lpstr>
      <vt:lpstr>1_Office 主题​​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</dc:creator>
  <cp:lastModifiedBy>石志贤</cp:lastModifiedBy>
  <cp:revision>21</cp:revision>
  <dcterms:created xsi:type="dcterms:W3CDTF">2023-04-20T07:51:45Z</dcterms:created>
  <dcterms:modified xsi:type="dcterms:W3CDTF">2024-10-12T07:28:09Z</dcterms:modified>
</cp:coreProperties>
</file>