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A0FB0C-2A7C-421F-B134-C346930939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F920409-33ED-4492-A191-2A88BCEE95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F8A936-6B82-4043-BC48-36E083187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9716B1-D17F-4E3D-BB80-F31033D99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10D741-3F4D-4133-9E48-A45CE64E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6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F68F7A-1209-4BF0-BFF2-F96C5D2A5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B2BA19C-85A0-4D44-A27D-5A054096A9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A0C6A0-92AD-4FB5-9287-7EF28845A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621361-80B3-48D8-91B8-E6845F53F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7C6770-AFB7-4480-8427-19E0B5652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048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21310EE-623C-4167-B21E-397FD3D987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BC82249-3C04-40EC-A6FF-DE751370FA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D94DD1-82C9-475B-8A65-FA1F53F52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EE0B8C-1763-4A82-9BDA-F7CE04ED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00CB0B5-5E83-4AD8-9992-849F5AE4D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59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73B43C-BE3E-4F14-9359-767391F7E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971BCF-25AA-41E3-A885-3341111C9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EB264C-2885-416D-B94C-119F20B1F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71E56A-9AC9-439C-AAB3-83727A38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6EC7C9-5E18-4D7A-8CC5-B503335DB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15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4479B3-07C8-4371-B197-911B6DDCE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D3DE66-7DB2-4F6D-9A2B-57E017441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E07763-BD41-43AB-BB02-0CFAC2ADA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3E2C7B-469D-466B-BBBF-9AC7A9A50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7D79219-CA05-45C7-8FFF-D6E877BDB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78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AE0703-DB82-4E6C-A0D8-F23C33A0E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A981A1-BB7D-4323-9AA6-B9D7C50300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0B9E4AA-49E3-4A12-995F-D50260E44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6895103-7894-4B9F-B7A0-380DEDA46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AF2F2E-6F98-4FC9-A781-F4180E999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B7EC1CF-75F7-4562-8510-5BD92D106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27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0148B3-58D2-4C1A-B0B8-F9F6681BA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9FED5B-446C-45AE-BA56-817FC6455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F2A06EB-3E92-4AA9-93BE-A29449B672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55CBDFC-3533-40EA-9CE5-884616C45A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C76AD91-9999-4784-A1CF-D14DE76CBD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301E8B4-783B-4714-92CF-924668520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73EBE8C-72A8-4A69-9B3E-564EB48BE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1C082B3-6643-4547-9329-A1EDD95EC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47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D38BC0-D07D-4766-9ED4-E0B26A80C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6584E8A-93DC-4AD7-BAF2-D4E8D1C5C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E4D6EA-4CA9-4D50-BC9A-022E2AD2D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D8895B2-C23B-4A6F-9D5D-154F7999C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42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506DE02-4D2D-4BEC-A242-822888AB4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B42F5C-D4F4-4F56-8615-690FEA458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FDFF60-2D5A-4C54-8689-1CDD71C8B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47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4F67BD-2F39-4790-984E-09BE9CB8D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821F52-D377-44BA-98A9-389B6AD50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493D183-8ADD-4B3F-9867-6C7231D97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334E7F0-CFF7-4B2B-A2B5-B91C5CA91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F8657D-CA54-4E54-BB53-6F2869894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4BEDA9-1475-4952-9031-FE2B0B70F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148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6AF12E-A936-4F1C-B86A-FA86A9AA3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F6FA7AE-D993-4176-A289-66986EEC00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27474A9-15E8-4D17-B938-8E633282C2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1AF3FC3-D374-495C-927F-5F2C69378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DF738D6-AD3C-4004-8712-91474386F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8CD1AB9-290C-4880-8004-C2297C966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440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83C409A-2AD8-44F4-BE5E-C45637D57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9DFFE5-A302-480D-B1EE-C3CC947349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DD9B65-CC56-4203-9419-07262A845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48D59-EF00-4D6C-A15A-F967DE1C0E06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AB9B7D-91BB-4626-81C9-536586258A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C3163EC-45B2-4F8F-A37D-D2E2C5B8B9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666BC-4E17-43F5-8D14-4DF86E7D3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71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149A692-3A47-4445-91CD-51378AB30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5" y="0"/>
            <a:ext cx="51435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3EFB355-EF8D-4E0F-8DAE-D84D41DB9333}"/>
              </a:ext>
            </a:extLst>
          </p:cNvPr>
          <p:cNvSpPr/>
          <p:nvPr/>
        </p:nvSpPr>
        <p:spPr>
          <a:xfrm>
            <a:off x="3749964" y="723900"/>
            <a:ext cx="1107786" cy="7905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FFF00"/>
                </a:solidFill>
              </a:rPr>
              <a:t>pressure head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A1AB5B2-3F13-4005-9EE8-0A85EE11AB4F}"/>
              </a:ext>
            </a:extLst>
          </p:cNvPr>
          <p:cNvSpPr/>
          <p:nvPr/>
        </p:nvSpPr>
        <p:spPr>
          <a:xfrm>
            <a:off x="3857626" y="2095500"/>
            <a:ext cx="1000124" cy="7905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FFF00"/>
                </a:solidFill>
              </a:rPr>
              <a:t>coal sample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AFD0649-C563-409A-8E10-70CDD4756AAC}"/>
              </a:ext>
            </a:extLst>
          </p:cNvPr>
          <p:cNvSpPr/>
          <p:nvPr/>
        </p:nvSpPr>
        <p:spPr>
          <a:xfrm>
            <a:off x="3870326" y="3467100"/>
            <a:ext cx="1000124" cy="79057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FFFF00"/>
                </a:solidFill>
              </a:rPr>
              <a:t>pallet</a:t>
            </a:r>
            <a:endParaRPr lang="zh-CN" altLang="en-US" sz="2000" dirty="0">
              <a:solidFill>
                <a:srgbClr val="FFFF00"/>
              </a:solidFill>
            </a:endParaRP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38AAF5C9-2CBB-447C-9AF4-1D26DC9ADB8C}"/>
              </a:ext>
            </a:extLst>
          </p:cNvPr>
          <p:cNvCxnSpPr>
            <a:cxnSpLocks/>
          </p:cNvCxnSpPr>
          <p:nvPr/>
        </p:nvCxnSpPr>
        <p:spPr>
          <a:xfrm>
            <a:off x="4981575" y="1057275"/>
            <a:ext cx="971550" cy="60007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B0647925-70CD-40A4-991C-E190CD3BCBC4}"/>
              </a:ext>
            </a:extLst>
          </p:cNvPr>
          <p:cNvCxnSpPr>
            <a:cxnSpLocks/>
          </p:cNvCxnSpPr>
          <p:nvPr/>
        </p:nvCxnSpPr>
        <p:spPr>
          <a:xfrm flipV="1">
            <a:off x="4967287" y="2028825"/>
            <a:ext cx="1238250" cy="20716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17CFA1CC-B471-4C14-8497-6FCD3CDB723D}"/>
              </a:ext>
            </a:extLst>
          </p:cNvPr>
          <p:cNvCxnSpPr>
            <a:cxnSpLocks/>
          </p:cNvCxnSpPr>
          <p:nvPr/>
        </p:nvCxnSpPr>
        <p:spPr>
          <a:xfrm flipV="1">
            <a:off x="5021263" y="3144440"/>
            <a:ext cx="565149" cy="54173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403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</Words>
  <Application>Microsoft Office PowerPoint</Application>
  <PresentationFormat>宽屏</PresentationFormat>
  <Paragraphs>3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石志贤</cp:lastModifiedBy>
  <cp:revision>6</cp:revision>
  <dcterms:created xsi:type="dcterms:W3CDTF">2024-01-07T04:30:06Z</dcterms:created>
  <dcterms:modified xsi:type="dcterms:W3CDTF">2024-11-04T16:18:50Z</dcterms:modified>
</cp:coreProperties>
</file>