
<file path=[Content_Types].xml><?xml version="1.0" encoding="utf-8"?>
<Types xmlns="http://schemas.openxmlformats.org/package/2006/content-types">
  <Default Extension="jpeg" ContentType="image/jpeg"/>
  <Default Extension="JPG" ContentType="image/.jpg"/>
  <Default Extension="tiff" ContentType="image/tif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65" r:id="rId4"/>
    <p:sldId id="262" r:id="rId5"/>
    <p:sldId id="264" r:id="rId6"/>
    <p:sldId id="421" r:id="rId7"/>
    <p:sldId id="267" r:id="rId8"/>
    <p:sldId id="266" r:id="rId9"/>
    <p:sldId id="337" r:id="rId10"/>
    <p:sldId id="408" r:id="rId11"/>
    <p:sldId id="335" r:id="rId12"/>
    <p:sldId id="260" r:id="rId13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44" y="2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tags" Target="tags/tag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BB09-E6F0-4A4F-AB40-F3E7B7FA3A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59BE-ACA8-499E-A2BF-3CCC797D08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BB09-E6F0-4A4F-AB40-F3E7B7FA3A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59BE-ACA8-499E-A2BF-3CCC797D08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BB09-E6F0-4A4F-AB40-F3E7B7FA3A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59BE-ACA8-499E-A2BF-3CCC797D08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BB09-E6F0-4A4F-AB40-F3E7B7FA3A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59BE-ACA8-499E-A2BF-3CCC797D08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BB09-E6F0-4A4F-AB40-F3E7B7FA3A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59BE-ACA8-499E-A2BF-3CCC797D08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BB09-E6F0-4A4F-AB40-F3E7B7FA3A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59BE-ACA8-499E-A2BF-3CCC797D08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BB09-E6F0-4A4F-AB40-F3E7B7FA3A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59BE-ACA8-499E-A2BF-3CCC797D08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BB09-E6F0-4A4F-AB40-F3E7B7FA3A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59BE-ACA8-499E-A2BF-3CCC797D08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BB09-E6F0-4A4F-AB40-F3E7B7FA3A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59BE-ACA8-499E-A2BF-3CCC797D08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BB09-E6F0-4A4F-AB40-F3E7B7FA3A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59BE-ACA8-499E-A2BF-3CCC797D08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BB09-E6F0-4A4F-AB40-F3E7B7FA3A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59BE-ACA8-499E-A2BF-3CCC797D08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BB09-E6F0-4A4F-AB40-F3E7B7FA3A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59BE-ACA8-499E-A2BF-3CCC797D08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BB09-E6F0-4A4F-AB40-F3E7B7FA3A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59BE-ACA8-499E-A2BF-3CCC797D08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BB09-E6F0-4A4F-AB40-F3E7B7FA3A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59BE-ACA8-499E-A2BF-3CCC797D08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BB09-E6F0-4A4F-AB40-F3E7B7FA3A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59BE-ACA8-499E-A2BF-3CCC797D08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BB09-E6F0-4A4F-AB40-F3E7B7FA3A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59BE-ACA8-499E-A2BF-3CCC797D08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BB09-E6F0-4A4F-AB40-F3E7B7FA3A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59BE-ACA8-499E-A2BF-3CCC797D08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BB09-E6F0-4A4F-AB40-F3E7B7FA3A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59BE-ACA8-499E-A2BF-3CCC797D08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BB09-E6F0-4A4F-AB40-F3E7B7FA3A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59BE-ACA8-499E-A2BF-3CCC797D08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BB09-E6F0-4A4F-AB40-F3E7B7FA3A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59BE-ACA8-499E-A2BF-3CCC797D08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BB09-E6F0-4A4F-AB40-F3E7B7FA3A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59BE-ACA8-499E-A2BF-3CCC797D08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BB09-E6F0-4A4F-AB40-F3E7B7FA3A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59BE-ACA8-499E-A2BF-3CCC797D08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BBB09-E6F0-4A4F-AB40-F3E7B7FA3A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F59BE-ACA8-499E-A2BF-3CCC797D089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BBB09-E6F0-4A4F-AB40-F3E7B7FA3A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F59BE-ACA8-499E-A2BF-3CCC797D089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tiff"/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0.jpeg"/><Relationship Id="rId4" Type="http://schemas.openxmlformats.org/officeDocument/2006/relationships/image" Target="../media/image49.tiff"/><Relationship Id="rId3" Type="http://schemas.openxmlformats.org/officeDocument/2006/relationships/image" Target="../media/image48.jpeg"/><Relationship Id="rId2" Type="http://schemas.openxmlformats.org/officeDocument/2006/relationships/image" Target="../media/image47.tiff"/><Relationship Id="rId1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1.jpeg"/><Relationship Id="rId4" Type="http://schemas.openxmlformats.org/officeDocument/2006/relationships/image" Target="../media/image10.tiff"/><Relationship Id="rId3" Type="http://schemas.openxmlformats.org/officeDocument/2006/relationships/image" Target="../media/image9.jpeg"/><Relationship Id="rId2" Type="http://schemas.openxmlformats.org/officeDocument/2006/relationships/image" Target="../media/image8.tiff"/><Relationship Id="rId1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6.jpeg"/><Relationship Id="rId4" Type="http://schemas.openxmlformats.org/officeDocument/2006/relationships/image" Target="../media/image15.tiff"/><Relationship Id="rId3" Type="http://schemas.openxmlformats.org/officeDocument/2006/relationships/image" Target="../media/image14.jpeg"/><Relationship Id="rId2" Type="http://schemas.openxmlformats.org/officeDocument/2006/relationships/image" Target="../media/image13.tiff"/><Relationship Id="rId1" Type="http://schemas.openxmlformats.org/officeDocument/2006/relationships/image" Target="../media/image12.tiff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0.tiff"/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image" Target="../media/image17.tiff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5.jpeg"/><Relationship Id="rId4" Type="http://schemas.openxmlformats.org/officeDocument/2006/relationships/image" Target="../media/image24.tiff"/><Relationship Id="rId3" Type="http://schemas.openxmlformats.org/officeDocument/2006/relationships/image" Target="../media/image23.jpeg"/><Relationship Id="rId2" Type="http://schemas.openxmlformats.org/officeDocument/2006/relationships/image" Target="../media/image22.tiff"/><Relationship Id="rId1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0.jpeg"/><Relationship Id="rId4" Type="http://schemas.openxmlformats.org/officeDocument/2006/relationships/image" Target="../media/image29.tiff"/><Relationship Id="rId3" Type="http://schemas.openxmlformats.org/officeDocument/2006/relationships/image" Target="../media/image28.jpeg"/><Relationship Id="rId2" Type="http://schemas.openxmlformats.org/officeDocument/2006/relationships/image" Target="../media/image27.tiff"/><Relationship Id="rId1" Type="http://schemas.openxmlformats.org/officeDocument/2006/relationships/image" Target="../media/image26.tiff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5.jpeg"/><Relationship Id="rId4" Type="http://schemas.openxmlformats.org/officeDocument/2006/relationships/image" Target="../media/image34.tiff"/><Relationship Id="rId3" Type="http://schemas.openxmlformats.org/officeDocument/2006/relationships/image" Target="../media/image33.jpeg"/><Relationship Id="rId2" Type="http://schemas.openxmlformats.org/officeDocument/2006/relationships/image" Target="../media/image32.tiff"/><Relationship Id="rId1" Type="http://schemas.openxmlformats.org/officeDocument/2006/relationships/image" Target="../media/image31.tiff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40.jpeg"/><Relationship Id="rId4" Type="http://schemas.openxmlformats.org/officeDocument/2006/relationships/image" Target="../media/image39.tiff"/><Relationship Id="rId3" Type="http://schemas.openxmlformats.org/officeDocument/2006/relationships/image" Target="../media/image38.jpeg"/><Relationship Id="rId2" Type="http://schemas.openxmlformats.org/officeDocument/2006/relationships/image" Target="../media/image37.tiff"/><Relationship Id="rId1" Type="http://schemas.openxmlformats.org/officeDocument/2006/relationships/image" Target="../media/image36.tiff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5.jpeg"/><Relationship Id="rId4" Type="http://schemas.openxmlformats.org/officeDocument/2006/relationships/image" Target="../media/image44.tiff"/><Relationship Id="rId3" Type="http://schemas.openxmlformats.org/officeDocument/2006/relationships/image" Target="../media/image43.jpeg"/><Relationship Id="rId2" Type="http://schemas.openxmlformats.org/officeDocument/2006/relationships/image" Target="../media/image42.tiff"/><Relationship Id="rId1" Type="http://schemas.openxmlformats.org/officeDocument/2006/relationships/image" Target="../media/image4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87079" y="329609"/>
            <a:ext cx="18713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Actin</a:t>
            </a:r>
            <a:endParaRPr lang="en-US" b="1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1" t="27348" r="35780" b="20188"/>
          <a:stretch>
            <a:fillRect/>
          </a:stretch>
        </p:blipFill>
        <p:spPr>
          <a:xfrm>
            <a:off x="752272" y="2181588"/>
            <a:ext cx="3600000" cy="2494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7" t="46584" r="42650" b="42424"/>
          <a:stretch>
            <a:fillRect/>
          </a:stretch>
        </p:blipFill>
        <p:spPr>
          <a:xfrm>
            <a:off x="1370440" y="5096873"/>
            <a:ext cx="2508069" cy="5225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4" t="40659" r="29292" b="25802"/>
          <a:stretch>
            <a:fillRect/>
          </a:stretch>
        </p:blipFill>
        <p:spPr>
          <a:xfrm>
            <a:off x="4733337" y="2488809"/>
            <a:ext cx="3114067" cy="16456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" t="6892" r="6955" b="472"/>
          <a:stretch>
            <a:fillRect/>
          </a:stretch>
        </p:blipFill>
        <p:spPr>
          <a:xfrm>
            <a:off x="5261610" y="4868116"/>
            <a:ext cx="2057518" cy="75124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3" t="36055" r="26929" b="30406"/>
          <a:stretch>
            <a:fillRect/>
          </a:stretch>
        </p:blipFill>
        <p:spPr>
          <a:xfrm>
            <a:off x="8361870" y="2488977"/>
            <a:ext cx="2987437" cy="16456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022" y="5096967"/>
            <a:ext cx="1887901" cy="42792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3700" y="1574800"/>
            <a:ext cx="8864600" cy="3683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476625" y="328930"/>
            <a:ext cx="56273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Repetition1 is used in the manuscript.</a:t>
            </a:r>
            <a:endParaRPr lang="en-US" altLang="zh-CN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87079" y="329609"/>
            <a:ext cx="18713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NFKB</a:t>
            </a:r>
            <a:endParaRPr lang="en-US" b="1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1" t="22383" r="35327" b="34458"/>
          <a:stretch>
            <a:fillRect/>
          </a:stretch>
        </p:blipFill>
        <p:spPr>
          <a:xfrm>
            <a:off x="884915" y="1930854"/>
            <a:ext cx="3600000" cy="25603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7" t="42496" r="41479" b="48843"/>
          <a:stretch>
            <a:fillRect/>
          </a:stretch>
        </p:blipFill>
        <p:spPr>
          <a:xfrm>
            <a:off x="1515290" y="5032829"/>
            <a:ext cx="2499361" cy="51380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0" t="28100" r="37776" b="37087"/>
          <a:stretch>
            <a:fillRect/>
          </a:stretch>
        </p:blipFill>
        <p:spPr>
          <a:xfrm>
            <a:off x="4918691" y="2357135"/>
            <a:ext cx="2849292" cy="170819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6" t="59011" r="15895"/>
          <a:stretch>
            <a:fillRect/>
          </a:stretch>
        </p:blipFill>
        <p:spPr>
          <a:xfrm>
            <a:off x="5359129" y="5001983"/>
            <a:ext cx="1967023" cy="54464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7" t="15331" r="43549" b="48850"/>
          <a:stretch>
            <a:fillRect/>
          </a:stretch>
        </p:blipFill>
        <p:spPr>
          <a:xfrm>
            <a:off x="8429676" y="2416055"/>
            <a:ext cx="2849292" cy="175752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4" t="30747" r="17114" b="28435"/>
          <a:stretch>
            <a:fillRect/>
          </a:stretch>
        </p:blipFill>
        <p:spPr>
          <a:xfrm>
            <a:off x="8751209" y="4993469"/>
            <a:ext cx="1605516" cy="55289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0715" y="1372870"/>
            <a:ext cx="8864600" cy="3683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87079" y="329609"/>
            <a:ext cx="18713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AKT</a:t>
            </a:r>
            <a:endParaRPr lang="en-US" b="1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9" t="39214" r="24093" b="21823"/>
          <a:stretch>
            <a:fillRect/>
          </a:stretch>
        </p:blipFill>
        <p:spPr>
          <a:xfrm>
            <a:off x="680711" y="1601924"/>
            <a:ext cx="3600000" cy="26735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1" t="46605" r="26053" b="45905"/>
          <a:stretch>
            <a:fillRect/>
          </a:stretch>
        </p:blipFill>
        <p:spPr>
          <a:xfrm>
            <a:off x="1230991" y="4581706"/>
            <a:ext cx="2499361" cy="51380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4" t="27723" r="31661" b="39111"/>
          <a:stretch>
            <a:fillRect/>
          </a:stretch>
        </p:blipFill>
        <p:spPr>
          <a:xfrm>
            <a:off x="4874253" y="2125268"/>
            <a:ext cx="2785731" cy="162741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7" t="20507" r="5340" b="29600"/>
          <a:stretch>
            <a:fillRect/>
          </a:stretch>
        </p:blipFill>
        <p:spPr>
          <a:xfrm>
            <a:off x="5600042" y="4499556"/>
            <a:ext cx="1743740" cy="59542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7" t="25976" r="32984" b="38940"/>
          <a:stretch>
            <a:fillRect/>
          </a:stretch>
        </p:blipFill>
        <p:spPr>
          <a:xfrm>
            <a:off x="8533691" y="2125254"/>
            <a:ext cx="2839782" cy="172146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114" y="4499902"/>
            <a:ext cx="1706968" cy="53421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0855" y="873760"/>
            <a:ext cx="8864600" cy="3683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87079" y="329609"/>
            <a:ext cx="18713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P-AKT</a:t>
            </a:r>
            <a:endParaRPr lang="en-US" b="1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0" t="43462" r="25991" b="19563"/>
          <a:stretch>
            <a:fillRect/>
          </a:stretch>
        </p:blipFill>
        <p:spPr>
          <a:xfrm>
            <a:off x="235493" y="1741746"/>
            <a:ext cx="3600000" cy="2537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0" t="52279" r="31042" b="40234"/>
          <a:stretch>
            <a:fillRect/>
          </a:stretch>
        </p:blipFill>
        <p:spPr>
          <a:xfrm>
            <a:off x="961686" y="4680062"/>
            <a:ext cx="2510404" cy="51380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9" t="33271" r="34344" b="38062"/>
          <a:stretch>
            <a:fillRect/>
          </a:stretch>
        </p:blipFill>
        <p:spPr>
          <a:xfrm>
            <a:off x="4544100" y="2307163"/>
            <a:ext cx="2785731" cy="140664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9" t="14175" r="4547" b="24811"/>
          <a:stretch>
            <a:fillRect/>
          </a:stretch>
        </p:blipFill>
        <p:spPr>
          <a:xfrm>
            <a:off x="5218326" y="4680180"/>
            <a:ext cx="1754372" cy="58479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7" t="42899" r="33428" b="25083"/>
          <a:stretch>
            <a:fillRect/>
          </a:stretch>
        </p:blipFill>
        <p:spPr>
          <a:xfrm>
            <a:off x="8106411" y="2142867"/>
            <a:ext cx="3126378" cy="15710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" t="13231" r="21174" b="35560"/>
          <a:stretch>
            <a:fillRect/>
          </a:stretch>
        </p:blipFill>
        <p:spPr>
          <a:xfrm>
            <a:off x="8929555" y="4683386"/>
            <a:ext cx="1754372" cy="5103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4315" y="1035685"/>
            <a:ext cx="8864600" cy="3683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308344" y="382772"/>
            <a:ext cx="339178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BCL-2</a:t>
            </a:r>
            <a:endParaRPr lang="en-US" altLang="zh-CN" b="1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8" t="34513" r="23293" b="23706"/>
          <a:stretch>
            <a:fillRect/>
          </a:stretch>
        </p:blipFill>
        <p:spPr>
          <a:xfrm>
            <a:off x="653688" y="1631256"/>
            <a:ext cx="3600000" cy="285641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5" t="49091" r="31602" b="43264"/>
          <a:stretch>
            <a:fillRect/>
          </a:stretch>
        </p:blipFill>
        <p:spPr>
          <a:xfrm>
            <a:off x="1355000" y="5096814"/>
            <a:ext cx="2490650" cy="5225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1" t="24656" r="29676" b="34298"/>
          <a:stretch>
            <a:fillRect/>
          </a:stretch>
        </p:blipFill>
        <p:spPr>
          <a:xfrm>
            <a:off x="4596723" y="1957720"/>
            <a:ext cx="2998290" cy="201408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2" t="43164" r="39836" b="46365"/>
          <a:stretch>
            <a:fillRect/>
          </a:stretch>
        </p:blipFill>
        <p:spPr>
          <a:xfrm>
            <a:off x="5257843" y="5096728"/>
            <a:ext cx="1828801" cy="51380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7" t="29852" r="28256" b="29101"/>
          <a:stretch>
            <a:fillRect/>
          </a:stretch>
        </p:blipFill>
        <p:spPr>
          <a:xfrm>
            <a:off x="7998418" y="1957929"/>
            <a:ext cx="2708367" cy="201408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3" t="44381" r="37582" b="43778"/>
          <a:stretch>
            <a:fillRect/>
          </a:stretch>
        </p:blipFill>
        <p:spPr>
          <a:xfrm>
            <a:off x="8498541" y="5038385"/>
            <a:ext cx="1706880" cy="5810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6545" y="927735"/>
            <a:ext cx="8864600" cy="3683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87079" y="329609"/>
            <a:ext cx="18713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BCL-XL</a:t>
            </a:r>
            <a:endParaRPr lang="en-US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9" t="33713" r="22291"/>
          <a:stretch>
            <a:fillRect/>
          </a:stretch>
        </p:blipFill>
        <p:spPr>
          <a:xfrm>
            <a:off x="286805" y="2049086"/>
            <a:ext cx="3600000" cy="25385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5" t="52919" r="31546" b="33664"/>
          <a:stretch>
            <a:fillRect/>
          </a:stretch>
        </p:blipFill>
        <p:spPr>
          <a:xfrm>
            <a:off x="903062" y="4897881"/>
            <a:ext cx="2508068" cy="51380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1" t="37839" r="31439" b="25011"/>
          <a:stretch>
            <a:fillRect/>
          </a:stretch>
        </p:blipFill>
        <p:spPr>
          <a:xfrm>
            <a:off x="4136880" y="2251745"/>
            <a:ext cx="2882537" cy="18228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17461" r="3680" b="36173"/>
          <a:stretch>
            <a:fillRect/>
          </a:stretch>
        </p:blipFill>
        <p:spPr>
          <a:xfrm>
            <a:off x="4775581" y="4829914"/>
            <a:ext cx="1796903" cy="56352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6" t="22655" r="33030" b="38379"/>
          <a:stretch>
            <a:fillRect/>
          </a:stretch>
        </p:blipFill>
        <p:spPr>
          <a:xfrm>
            <a:off x="7727975" y="2252257"/>
            <a:ext cx="3022619" cy="1912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4" t="19778" b="40627"/>
          <a:stretch>
            <a:fillRect/>
          </a:stretch>
        </p:blipFill>
        <p:spPr>
          <a:xfrm>
            <a:off x="8388015" y="4897730"/>
            <a:ext cx="1924492" cy="5817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2060" y="1290955"/>
            <a:ext cx="8864600" cy="3683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87079" y="329609"/>
            <a:ext cx="18713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IKB</a:t>
            </a:r>
            <a:endParaRPr lang="en-US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2" t="26865" r="43556" b="35750"/>
          <a:stretch>
            <a:fillRect/>
          </a:stretch>
        </p:blipFill>
        <p:spPr>
          <a:xfrm>
            <a:off x="387803" y="1812866"/>
            <a:ext cx="3600000" cy="254419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38056" r="48418" b="54138"/>
          <a:stretch>
            <a:fillRect/>
          </a:stretch>
        </p:blipFill>
        <p:spPr>
          <a:xfrm>
            <a:off x="1388107" y="4863414"/>
            <a:ext cx="2490654" cy="53122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7" t="37983" r="35567" b="23824"/>
          <a:stretch>
            <a:fillRect/>
          </a:stretch>
        </p:blipFill>
        <p:spPr>
          <a:xfrm>
            <a:off x="4856667" y="2168327"/>
            <a:ext cx="2524359" cy="187404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9" t="50533" r="4134" b="13821"/>
          <a:stretch>
            <a:fillRect/>
          </a:stretch>
        </p:blipFill>
        <p:spPr>
          <a:xfrm>
            <a:off x="5236283" y="4873610"/>
            <a:ext cx="1765005" cy="5209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3" t="35331" r="44370" b="30040"/>
          <a:stretch>
            <a:fillRect/>
          </a:stretch>
        </p:blipFill>
        <p:spPr>
          <a:xfrm>
            <a:off x="8086352" y="2168323"/>
            <a:ext cx="2607049" cy="16991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9" b="41860"/>
          <a:stretch>
            <a:fillRect/>
          </a:stretch>
        </p:blipFill>
        <p:spPr>
          <a:xfrm>
            <a:off x="8596695" y="4754156"/>
            <a:ext cx="1977657" cy="63992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8110" y="1144905"/>
            <a:ext cx="8864600" cy="3683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287079" y="329609"/>
            <a:ext cx="18713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 dirty="0"/>
              <a:t>PARP1</a:t>
            </a:r>
            <a:endParaRPr lang="en-US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6" t="19297" r="32991" b="43744"/>
          <a:stretch>
            <a:fillRect/>
          </a:stretch>
        </p:blipFill>
        <p:spPr>
          <a:xfrm>
            <a:off x="458651" y="2125345"/>
            <a:ext cx="3957051" cy="2438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8" t="33817" r="37549" b="57735"/>
          <a:stretch>
            <a:fillRect/>
          </a:stretch>
        </p:blipFill>
        <p:spPr>
          <a:xfrm>
            <a:off x="1235710" y="5248366"/>
            <a:ext cx="2403565" cy="55734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6" t="23412" r="31496" b="29796"/>
          <a:stretch>
            <a:fillRect/>
          </a:stretch>
        </p:blipFill>
        <p:spPr>
          <a:xfrm>
            <a:off x="4811135" y="2080332"/>
            <a:ext cx="3237800" cy="248345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4" t="51311" b="12117"/>
          <a:stretch>
            <a:fillRect/>
          </a:stretch>
        </p:blipFill>
        <p:spPr>
          <a:xfrm>
            <a:off x="5532828" y="5248319"/>
            <a:ext cx="1956390" cy="58479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3" t="19203" r="38927" b="42048"/>
          <a:stretch>
            <a:fillRect/>
          </a:stretch>
        </p:blipFill>
        <p:spPr>
          <a:xfrm>
            <a:off x="8443933" y="2245990"/>
            <a:ext cx="2998898" cy="21521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" t="35917" r="7106" b="21662"/>
          <a:stretch>
            <a:fillRect/>
          </a:stretch>
        </p:blipFill>
        <p:spPr>
          <a:xfrm>
            <a:off x="9035511" y="5152294"/>
            <a:ext cx="1786269" cy="68048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7710" y="1227455"/>
            <a:ext cx="8864600" cy="3683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287079" y="329609"/>
            <a:ext cx="18713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 dirty="0"/>
              <a:t>PI3K-P85</a:t>
            </a:r>
            <a:endParaRPr lang="en-US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4" t="17801" r="25588" b="29950"/>
          <a:stretch>
            <a:fillRect/>
          </a:stretch>
        </p:blipFill>
        <p:spPr>
          <a:xfrm>
            <a:off x="723990" y="1453423"/>
            <a:ext cx="3600000" cy="291677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6" t="40422" r="32938" b="50218"/>
          <a:stretch>
            <a:fillRect/>
          </a:stretch>
        </p:blipFill>
        <p:spPr>
          <a:xfrm>
            <a:off x="1294220" y="4787690"/>
            <a:ext cx="2503713" cy="52251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2" t="44452" r="29026" b="26087"/>
          <a:stretch>
            <a:fillRect/>
          </a:stretch>
        </p:blipFill>
        <p:spPr>
          <a:xfrm>
            <a:off x="4837344" y="2189309"/>
            <a:ext cx="2516777" cy="14456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" t="47469"/>
          <a:stretch>
            <a:fillRect/>
          </a:stretch>
        </p:blipFill>
        <p:spPr>
          <a:xfrm>
            <a:off x="5112296" y="4789169"/>
            <a:ext cx="1967024" cy="58129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6" t="32851" r="31679" b="33520"/>
          <a:stretch>
            <a:fillRect/>
          </a:stretch>
        </p:blipFill>
        <p:spPr>
          <a:xfrm>
            <a:off x="8156943" y="1984365"/>
            <a:ext cx="2595154" cy="165009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9" t="46440" b="12375"/>
          <a:stretch>
            <a:fillRect/>
          </a:stretch>
        </p:blipFill>
        <p:spPr>
          <a:xfrm>
            <a:off x="8699133" y="4789055"/>
            <a:ext cx="1732142" cy="45258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105" y="927735"/>
            <a:ext cx="8864600" cy="3683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287079" y="329609"/>
            <a:ext cx="18713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dirty="0"/>
              <a:t>CytC</a:t>
            </a:r>
            <a:endParaRPr lang="en-US" altLang="zh-CN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8" t="39525" r="42933" b="23630"/>
          <a:stretch>
            <a:fillRect/>
          </a:stretch>
        </p:blipFill>
        <p:spPr>
          <a:xfrm>
            <a:off x="456746" y="1868535"/>
            <a:ext cx="3600000" cy="25282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4" t="56444" r="48129" b="35814"/>
          <a:stretch>
            <a:fillRect/>
          </a:stretch>
        </p:blipFill>
        <p:spPr>
          <a:xfrm>
            <a:off x="1195978" y="4873265"/>
            <a:ext cx="2516778" cy="53122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1" t="27719" r="30113" b="40332"/>
          <a:stretch>
            <a:fillRect/>
          </a:stretch>
        </p:blipFill>
        <p:spPr>
          <a:xfrm>
            <a:off x="4357097" y="2421681"/>
            <a:ext cx="3100252" cy="156766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5" t="52733"/>
          <a:stretch>
            <a:fillRect/>
          </a:stretch>
        </p:blipFill>
        <p:spPr>
          <a:xfrm>
            <a:off x="5011279" y="4873144"/>
            <a:ext cx="1956390" cy="51786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4" t="28874" r="31439" b="41945"/>
          <a:stretch>
            <a:fillRect/>
          </a:stretch>
        </p:blipFill>
        <p:spPr>
          <a:xfrm>
            <a:off x="8111629" y="2557160"/>
            <a:ext cx="2638697" cy="14318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" t="29204" b="10615"/>
          <a:stretch>
            <a:fillRect/>
          </a:stretch>
        </p:blipFill>
        <p:spPr>
          <a:xfrm>
            <a:off x="8458282" y="4837829"/>
            <a:ext cx="1945758" cy="55289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105" y="1099185"/>
            <a:ext cx="8864600" cy="3683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NWI2YTJhOWI4Yjc4M2Q3OGZmY2U5MDBmMjJmMjE4MDA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</Words>
  <Application>WPS 演示</Application>
  <PresentationFormat>宽屏</PresentationFormat>
  <Paragraphs>22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20" baseType="lpstr">
      <vt:lpstr>Arial</vt:lpstr>
      <vt:lpstr>宋体</vt:lpstr>
      <vt:lpstr>Wingdings</vt:lpstr>
      <vt:lpstr>等线</vt:lpstr>
      <vt:lpstr>微软雅黑</vt:lpstr>
      <vt:lpstr>Arial Unicode MS</vt:lpstr>
      <vt:lpstr>等线 Light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吉莉 曹</dc:creator>
  <cp:lastModifiedBy>张梦佳</cp:lastModifiedBy>
  <cp:revision>51</cp:revision>
  <dcterms:created xsi:type="dcterms:W3CDTF">2024-05-03T02:50:00Z</dcterms:created>
  <dcterms:modified xsi:type="dcterms:W3CDTF">2024-07-07T01:34:16Z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2052-12.1.0.16894</vt:lpwstr>
  </property>
  <property fmtid="{D5CDD505-2E9C-101B-9397-08002B2CF9AE}" pid="3" name="ICV">
    <vt:lpwstr>56E706CA079C43549727244730C38BD9_13</vt:lpwstr>
  </property>
</Properties>
</file>