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1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D55BD-3BC9-4C1E-A0B7-FED3A4C39AE4}" type="datetimeFigureOut">
              <a:rPr lang="en-CA" smtClean="0"/>
              <a:t>2021-08-03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254E0-B72B-4A6F-839D-E3145273FC14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文本框 4"/>
          <p:cNvSpPr txBox="1"/>
          <p:nvPr/>
        </p:nvSpPr>
        <p:spPr>
          <a:xfrm>
            <a:off x="411480" y="297180"/>
            <a:ext cx="29914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Supplementary data: Fig. 1</a:t>
            </a:r>
          </a:p>
        </p:txBody>
      </p:sp>
      <p:pic>
        <p:nvPicPr>
          <p:cNvPr id="26627" name="图片 6" descr="MTT-WTKS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747" y="960628"/>
            <a:ext cx="5477975" cy="32090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7AAF38-B799-49DC-B04B-3D7ACDCBBF4C}"/>
              </a:ext>
            </a:extLst>
          </p:cNvPr>
          <p:cNvSpPr txBox="1"/>
          <p:nvPr/>
        </p:nvSpPr>
        <p:spPr>
          <a:xfrm flipH="1">
            <a:off x="905254" y="4809744"/>
            <a:ext cx="10680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proliferation was measured by using the MTT assay. The WT KMSCs from three mice were cultured in either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normoxia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hypoxia. The OD 490 value was measured every day, and the data are presented as mean ± SEM of three independent experiments in each group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Normoxia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vs. hypoxia: P = 0.2208, Two-way ANOVA; At day 1 and 2, 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&lt;0 .01,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-tests, n = 3).</a:t>
            </a:r>
            <a:endParaRPr lang="en-C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Caigan Du</dc:creator>
  <cp:lastModifiedBy>Caigan Du</cp:lastModifiedBy>
  <cp:revision>9</cp:revision>
  <dcterms:created xsi:type="dcterms:W3CDTF">2020-07-03T00:48:00Z</dcterms:created>
  <dcterms:modified xsi:type="dcterms:W3CDTF">2021-08-03T23:36:51Z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EED3782F070F43319799B1E183008160</vt:lpwstr>
  </property>
  <property fmtid="{D5CDD505-2E9C-101B-9397-08002B2CF9AE}" pid="3" name="KSOProductBuildVer">
    <vt:lpwstr>2052-11.1.0.10495</vt:lpwstr>
  </property>
</Properties>
</file>