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1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文本框 4"/>
          <p:cNvSpPr txBox="1"/>
          <p:nvPr/>
        </p:nvSpPr>
        <p:spPr>
          <a:xfrm>
            <a:off x="411480" y="297180"/>
            <a:ext cx="299148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Supplement data: FIG. 1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6627" name="图片 6" descr="MTT-WTKS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5755" y="1536700"/>
            <a:ext cx="6460490" cy="3784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WPS 演示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微软雅黑</vt:lpstr>
      <vt:lpstr>Calibri Light</vt:lpstr>
      <vt:lpstr>Calibri</vt:lpstr>
      <vt:lpstr>等线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Caigan Du</dc:creator>
  <cp:lastModifiedBy>wengxiaodong</cp:lastModifiedBy>
  <cp:revision>7</cp:revision>
  <dcterms:created xsi:type="dcterms:W3CDTF">2020-07-03T00:48:00Z</dcterms:created>
  <dcterms:modified xsi:type="dcterms:W3CDTF">2021-05-13T14:51:31Z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EED3782F070F43319799B1E183008160</vt:lpwstr>
  </property>
  <property fmtid="{D5CDD505-2E9C-101B-9397-08002B2CF9AE}" pid="3" name="KSOProductBuildVer">
    <vt:lpwstr>2052-11.1.0.10495</vt:lpwstr>
  </property>
</Properties>
</file>