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0" r:id="rId2"/>
  </p:sldIdLst>
  <p:sldSz cx="11071225" cy="6227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4D6723-5CD9-4B9C-B1A6-DA4861B3964F}" v="4" dt="2021-05-13T16:01:48.1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6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3903" y="1019220"/>
            <a:ext cx="8303419" cy="2168184"/>
          </a:xfrm>
        </p:spPr>
        <p:txBody>
          <a:bodyPr anchor="b"/>
          <a:lstStyle>
            <a:lvl1pPr algn="ctr">
              <a:defRPr sz="544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3903" y="3271017"/>
            <a:ext cx="8303419" cy="1503601"/>
          </a:xfrm>
        </p:spPr>
        <p:txBody>
          <a:bodyPr/>
          <a:lstStyle>
            <a:lvl1pPr marL="0" indent="0" algn="ctr">
              <a:buNone/>
              <a:defRPr sz="2179"/>
            </a:lvl1pPr>
            <a:lvl2pPr marL="415183" indent="0" algn="ctr">
              <a:buNone/>
              <a:defRPr sz="1816"/>
            </a:lvl2pPr>
            <a:lvl3pPr marL="830367" indent="0" algn="ctr">
              <a:buNone/>
              <a:defRPr sz="1635"/>
            </a:lvl3pPr>
            <a:lvl4pPr marL="1245550" indent="0" algn="ctr">
              <a:buNone/>
              <a:defRPr sz="1453"/>
            </a:lvl4pPr>
            <a:lvl5pPr marL="1660733" indent="0" algn="ctr">
              <a:buNone/>
              <a:defRPr sz="1453"/>
            </a:lvl5pPr>
            <a:lvl6pPr marL="2075917" indent="0" algn="ctr">
              <a:buNone/>
              <a:defRPr sz="1453"/>
            </a:lvl6pPr>
            <a:lvl7pPr marL="2491100" indent="0" algn="ctr">
              <a:buNone/>
              <a:defRPr sz="1453"/>
            </a:lvl7pPr>
            <a:lvl8pPr marL="2906283" indent="0" algn="ctr">
              <a:buNone/>
              <a:defRPr sz="1453"/>
            </a:lvl8pPr>
            <a:lvl9pPr marL="3321467" indent="0" algn="ctr">
              <a:buNone/>
              <a:defRPr sz="145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4FB1-F2AA-4EA7-8E00-E1046EE3E78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CA77-C640-4508-8707-AD5BDAEBD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362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4FB1-F2AA-4EA7-8E00-E1046EE3E78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CA77-C640-4508-8707-AD5BDAEBD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787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380" y="1552617"/>
            <a:ext cx="9548932" cy="2590576"/>
          </a:xfrm>
        </p:spPr>
        <p:txBody>
          <a:bodyPr anchor="b"/>
          <a:lstStyle>
            <a:lvl1pPr>
              <a:defRPr sz="544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380" y="4167700"/>
            <a:ext cx="9548932" cy="1362323"/>
          </a:xfrm>
        </p:spPr>
        <p:txBody>
          <a:bodyPr/>
          <a:lstStyle>
            <a:lvl1pPr marL="0" indent="0">
              <a:buNone/>
              <a:defRPr sz="2179">
                <a:solidFill>
                  <a:schemeClr val="tx1">
                    <a:tint val="75000"/>
                  </a:schemeClr>
                </a:solidFill>
              </a:defRPr>
            </a:lvl1pPr>
            <a:lvl2pPr marL="415183" indent="0">
              <a:buNone/>
              <a:defRPr sz="1816">
                <a:solidFill>
                  <a:schemeClr val="tx1">
                    <a:tint val="75000"/>
                  </a:schemeClr>
                </a:solidFill>
              </a:defRPr>
            </a:lvl2pPr>
            <a:lvl3pPr marL="830367" indent="0">
              <a:buNone/>
              <a:defRPr sz="1635">
                <a:solidFill>
                  <a:schemeClr val="tx1">
                    <a:tint val="75000"/>
                  </a:schemeClr>
                </a:solidFill>
              </a:defRPr>
            </a:lvl3pPr>
            <a:lvl4pPr marL="1245550" indent="0">
              <a:buNone/>
              <a:defRPr sz="1453">
                <a:solidFill>
                  <a:schemeClr val="tx1">
                    <a:tint val="75000"/>
                  </a:schemeClr>
                </a:solidFill>
              </a:defRPr>
            </a:lvl4pPr>
            <a:lvl5pPr marL="1660733" indent="0">
              <a:buNone/>
              <a:defRPr sz="1453">
                <a:solidFill>
                  <a:schemeClr val="tx1">
                    <a:tint val="75000"/>
                  </a:schemeClr>
                </a:solidFill>
              </a:defRPr>
            </a:lvl5pPr>
            <a:lvl6pPr marL="2075917" indent="0">
              <a:buNone/>
              <a:defRPr sz="1453">
                <a:solidFill>
                  <a:schemeClr val="tx1">
                    <a:tint val="75000"/>
                  </a:schemeClr>
                </a:solidFill>
              </a:defRPr>
            </a:lvl6pPr>
            <a:lvl7pPr marL="2491100" indent="0">
              <a:buNone/>
              <a:defRPr sz="1453">
                <a:solidFill>
                  <a:schemeClr val="tx1">
                    <a:tint val="75000"/>
                  </a:schemeClr>
                </a:solidFill>
              </a:defRPr>
            </a:lvl7pPr>
            <a:lvl8pPr marL="2906283" indent="0">
              <a:buNone/>
              <a:defRPr sz="1453">
                <a:solidFill>
                  <a:schemeClr val="tx1">
                    <a:tint val="75000"/>
                  </a:schemeClr>
                </a:solidFill>
              </a:defRPr>
            </a:lvl8pPr>
            <a:lvl9pPr marL="3321467" indent="0">
              <a:buNone/>
              <a:defRPr sz="14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4FB1-F2AA-4EA7-8E00-E1046EE3E78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CA77-C640-4508-8707-AD5BDAEBD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98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1147" y="1657854"/>
            <a:ext cx="4705271" cy="39514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04807" y="1657854"/>
            <a:ext cx="4705271" cy="39514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4FB1-F2AA-4EA7-8E00-E1046EE3E78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CA77-C640-4508-8707-AD5BDAEBD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248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589" y="331571"/>
            <a:ext cx="9548932" cy="120374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589" y="1526667"/>
            <a:ext cx="4683647" cy="748196"/>
          </a:xfrm>
        </p:spPr>
        <p:txBody>
          <a:bodyPr anchor="b"/>
          <a:lstStyle>
            <a:lvl1pPr marL="0" indent="0">
              <a:buNone/>
              <a:defRPr sz="2179" b="1"/>
            </a:lvl1pPr>
            <a:lvl2pPr marL="415183" indent="0">
              <a:buNone/>
              <a:defRPr sz="1816" b="1"/>
            </a:lvl2pPr>
            <a:lvl3pPr marL="830367" indent="0">
              <a:buNone/>
              <a:defRPr sz="1635" b="1"/>
            </a:lvl3pPr>
            <a:lvl4pPr marL="1245550" indent="0">
              <a:buNone/>
              <a:defRPr sz="1453" b="1"/>
            </a:lvl4pPr>
            <a:lvl5pPr marL="1660733" indent="0">
              <a:buNone/>
              <a:defRPr sz="1453" b="1"/>
            </a:lvl5pPr>
            <a:lvl6pPr marL="2075917" indent="0">
              <a:buNone/>
              <a:defRPr sz="1453" b="1"/>
            </a:lvl6pPr>
            <a:lvl7pPr marL="2491100" indent="0">
              <a:buNone/>
              <a:defRPr sz="1453" b="1"/>
            </a:lvl7pPr>
            <a:lvl8pPr marL="2906283" indent="0">
              <a:buNone/>
              <a:defRPr sz="1453" b="1"/>
            </a:lvl8pPr>
            <a:lvl9pPr marL="3321467" indent="0">
              <a:buNone/>
              <a:defRPr sz="145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589" y="2274864"/>
            <a:ext cx="4683647" cy="33459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04807" y="1526667"/>
            <a:ext cx="4706713" cy="748196"/>
          </a:xfrm>
        </p:spPr>
        <p:txBody>
          <a:bodyPr anchor="b"/>
          <a:lstStyle>
            <a:lvl1pPr marL="0" indent="0">
              <a:buNone/>
              <a:defRPr sz="2179" b="1"/>
            </a:lvl1pPr>
            <a:lvl2pPr marL="415183" indent="0">
              <a:buNone/>
              <a:defRPr sz="1816" b="1"/>
            </a:lvl2pPr>
            <a:lvl3pPr marL="830367" indent="0">
              <a:buNone/>
              <a:defRPr sz="1635" b="1"/>
            </a:lvl3pPr>
            <a:lvl4pPr marL="1245550" indent="0">
              <a:buNone/>
              <a:defRPr sz="1453" b="1"/>
            </a:lvl4pPr>
            <a:lvl5pPr marL="1660733" indent="0">
              <a:buNone/>
              <a:defRPr sz="1453" b="1"/>
            </a:lvl5pPr>
            <a:lvl6pPr marL="2075917" indent="0">
              <a:buNone/>
              <a:defRPr sz="1453" b="1"/>
            </a:lvl6pPr>
            <a:lvl7pPr marL="2491100" indent="0">
              <a:buNone/>
              <a:defRPr sz="1453" b="1"/>
            </a:lvl7pPr>
            <a:lvl8pPr marL="2906283" indent="0">
              <a:buNone/>
              <a:defRPr sz="1453" b="1"/>
            </a:lvl8pPr>
            <a:lvl9pPr marL="3321467" indent="0">
              <a:buNone/>
              <a:defRPr sz="145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04807" y="2274864"/>
            <a:ext cx="4706713" cy="33459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4FB1-F2AA-4EA7-8E00-E1046EE3E78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CA77-C640-4508-8707-AD5BDAEBD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3288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4FB1-F2AA-4EA7-8E00-E1046EE3E78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CA77-C640-4508-8707-AD5BDAEBD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32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4FB1-F2AA-4EA7-8E00-E1046EE3E78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CA77-C640-4508-8707-AD5BDAEBD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25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589" y="415184"/>
            <a:ext cx="3570758" cy="1453145"/>
          </a:xfrm>
        </p:spPr>
        <p:txBody>
          <a:bodyPr anchor="b"/>
          <a:lstStyle>
            <a:lvl1pPr>
              <a:defRPr sz="290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6712" y="896683"/>
            <a:ext cx="5604808" cy="4425748"/>
          </a:xfrm>
        </p:spPr>
        <p:txBody>
          <a:bodyPr/>
          <a:lstStyle>
            <a:lvl1pPr>
              <a:defRPr sz="2906"/>
            </a:lvl1pPr>
            <a:lvl2pPr>
              <a:defRPr sz="2543"/>
            </a:lvl2pPr>
            <a:lvl3pPr>
              <a:defRPr sz="2179"/>
            </a:lvl3pPr>
            <a:lvl4pPr>
              <a:defRPr sz="1816"/>
            </a:lvl4pPr>
            <a:lvl5pPr>
              <a:defRPr sz="1816"/>
            </a:lvl5pPr>
            <a:lvl6pPr>
              <a:defRPr sz="1816"/>
            </a:lvl6pPr>
            <a:lvl7pPr>
              <a:defRPr sz="1816"/>
            </a:lvl7pPr>
            <a:lvl8pPr>
              <a:defRPr sz="1816"/>
            </a:lvl8pPr>
            <a:lvl9pPr>
              <a:defRPr sz="181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589" y="1868329"/>
            <a:ext cx="3570758" cy="3461310"/>
          </a:xfrm>
        </p:spPr>
        <p:txBody>
          <a:bodyPr/>
          <a:lstStyle>
            <a:lvl1pPr marL="0" indent="0">
              <a:buNone/>
              <a:defRPr sz="1453"/>
            </a:lvl1pPr>
            <a:lvl2pPr marL="415183" indent="0">
              <a:buNone/>
              <a:defRPr sz="1271"/>
            </a:lvl2pPr>
            <a:lvl3pPr marL="830367" indent="0">
              <a:buNone/>
              <a:defRPr sz="1090"/>
            </a:lvl3pPr>
            <a:lvl4pPr marL="1245550" indent="0">
              <a:buNone/>
              <a:defRPr sz="908"/>
            </a:lvl4pPr>
            <a:lvl5pPr marL="1660733" indent="0">
              <a:buNone/>
              <a:defRPr sz="908"/>
            </a:lvl5pPr>
            <a:lvl6pPr marL="2075917" indent="0">
              <a:buNone/>
              <a:defRPr sz="908"/>
            </a:lvl6pPr>
            <a:lvl7pPr marL="2491100" indent="0">
              <a:buNone/>
              <a:defRPr sz="908"/>
            </a:lvl7pPr>
            <a:lvl8pPr marL="2906283" indent="0">
              <a:buNone/>
              <a:defRPr sz="908"/>
            </a:lvl8pPr>
            <a:lvl9pPr marL="3321467" indent="0">
              <a:buNone/>
              <a:defRPr sz="90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4FB1-F2AA-4EA7-8E00-E1046EE3E78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CA77-C640-4508-8707-AD5BDAEBD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123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589" y="415184"/>
            <a:ext cx="3570758" cy="1453145"/>
          </a:xfrm>
        </p:spPr>
        <p:txBody>
          <a:bodyPr anchor="b"/>
          <a:lstStyle>
            <a:lvl1pPr>
              <a:defRPr sz="290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06712" y="896683"/>
            <a:ext cx="5604808" cy="4425748"/>
          </a:xfrm>
        </p:spPr>
        <p:txBody>
          <a:bodyPr anchor="t"/>
          <a:lstStyle>
            <a:lvl1pPr marL="0" indent="0">
              <a:buNone/>
              <a:defRPr sz="2906"/>
            </a:lvl1pPr>
            <a:lvl2pPr marL="415183" indent="0">
              <a:buNone/>
              <a:defRPr sz="2543"/>
            </a:lvl2pPr>
            <a:lvl3pPr marL="830367" indent="0">
              <a:buNone/>
              <a:defRPr sz="2179"/>
            </a:lvl3pPr>
            <a:lvl4pPr marL="1245550" indent="0">
              <a:buNone/>
              <a:defRPr sz="1816"/>
            </a:lvl4pPr>
            <a:lvl5pPr marL="1660733" indent="0">
              <a:buNone/>
              <a:defRPr sz="1816"/>
            </a:lvl5pPr>
            <a:lvl6pPr marL="2075917" indent="0">
              <a:buNone/>
              <a:defRPr sz="1816"/>
            </a:lvl6pPr>
            <a:lvl7pPr marL="2491100" indent="0">
              <a:buNone/>
              <a:defRPr sz="1816"/>
            </a:lvl7pPr>
            <a:lvl8pPr marL="2906283" indent="0">
              <a:buNone/>
              <a:defRPr sz="1816"/>
            </a:lvl8pPr>
            <a:lvl9pPr marL="3321467" indent="0">
              <a:buNone/>
              <a:defRPr sz="181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589" y="1868329"/>
            <a:ext cx="3570758" cy="3461310"/>
          </a:xfrm>
        </p:spPr>
        <p:txBody>
          <a:bodyPr/>
          <a:lstStyle>
            <a:lvl1pPr marL="0" indent="0">
              <a:buNone/>
              <a:defRPr sz="1453"/>
            </a:lvl1pPr>
            <a:lvl2pPr marL="415183" indent="0">
              <a:buNone/>
              <a:defRPr sz="1271"/>
            </a:lvl2pPr>
            <a:lvl3pPr marL="830367" indent="0">
              <a:buNone/>
              <a:defRPr sz="1090"/>
            </a:lvl3pPr>
            <a:lvl4pPr marL="1245550" indent="0">
              <a:buNone/>
              <a:defRPr sz="908"/>
            </a:lvl4pPr>
            <a:lvl5pPr marL="1660733" indent="0">
              <a:buNone/>
              <a:defRPr sz="908"/>
            </a:lvl5pPr>
            <a:lvl6pPr marL="2075917" indent="0">
              <a:buNone/>
              <a:defRPr sz="908"/>
            </a:lvl6pPr>
            <a:lvl7pPr marL="2491100" indent="0">
              <a:buNone/>
              <a:defRPr sz="908"/>
            </a:lvl7pPr>
            <a:lvl8pPr marL="2906283" indent="0">
              <a:buNone/>
              <a:defRPr sz="908"/>
            </a:lvl8pPr>
            <a:lvl9pPr marL="3321467" indent="0">
              <a:buNone/>
              <a:defRPr sz="90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4FB1-F2AA-4EA7-8E00-E1046EE3E78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CA77-C640-4508-8707-AD5BDAEBD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805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4FB1-F2AA-4EA7-8E00-E1046EE3E78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CA77-C640-4508-8707-AD5BDAEBD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511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22845" y="331571"/>
            <a:ext cx="2387233" cy="52777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1147" y="331571"/>
            <a:ext cx="7023308" cy="527774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4FB1-F2AA-4EA7-8E00-E1046EE3E78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CA77-C640-4508-8707-AD5BDAEBD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7184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1147" y="331571"/>
            <a:ext cx="9548932" cy="12037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1147" y="1657854"/>
            <a:ext cx="9548932" cy="39514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1147" y="5772214"/>
            <a:ext cx="2491026" cy="3315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64FB1-F2AA-4EA7-8E00-E1046EE3E78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67344" y="5772214"/>
            <a:ext cx="3736538" cy="3315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9052" y="5772214"/>
            <a:ext cx="2491026" cy="3315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ECA77-C640-4508-8707-AD5BDAEBD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62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830367" rtl="0" eaLnBrk="1" latinLnBrk="0" hangingPunct="1">
        <a:lnSpc>
          <a:spcPct val="90000"/>
        </a:lnSpc>
        <a:spcBef>
          <a:spcPct val="0"/>
        </a:spcBef>
        <a:buNone/>
        <a:defRPr sz="39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7592" indent="-207592" algn="l" defTabSz="830367" rtl="0" eaLnBrk="1" latinLnBrk="0" hangingPunct="1">
        <a:lnSpc>
          <a:spcPct val="90000"/>
        </a:lnSpc>
        <a:spcBef>
          <a:spcPts val="908"/>
        </a:spcBef>
        <a:buFont typeface="Arial" panose="020B0604020202020204" pitchFamily="34" charset="0"/>
        <a:buChar char="•"/>
        <a:defRPr sz="2543" kern="1200">
          <a:solidFill>
            <a:schemeClr val="tx1"/>
          </a:solidFill>
          <a:latin typeface="+mn-lt"/>
          <a:ea typeface="+mn-ea"/>
          <a:cs typeface="+mn-cs"/>
        </a:defRPr>
      </a:lvl1pPr>
      <a:lvl2pPr marL="622775" indent="-207592" algn="l" defTabSz="830367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2179" kern="1200">
          <a:solidFill>
            <a:schemeClr val="tx1"/>
          </a:solidFill>
          <a:latin typeface="+mn-lt"/>
          <a:ea typeface="+mn-ea"/>
          <a:cs typeface="+mn-cs"/>
        </a:defRPr>
      </a:lvl2pPr>
      <a:lvl3pPr marL="1037958" indent="-207592" algn="l" defTabSz="830367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816" kern="1200">
          <a:solidFill>
            <a:schemeClr val="tx1"/>
          </a:solidFill>
          <a:latin typeface="+mn-lt"/>
          <a:ea typeface="+mn-ea"/>
          <a:cs typeface="+mn-cs"/>
        </a:defRPr>
      </a:lvl3pPr>
      <a:lvl4pPr marL="1453142" indent="-207592" algn="l" defTabSz="830367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5" kern="1200">
          <a:solidFill>
            <a:schemeClr val="tx1"/>
          </a:solidFill>
          <a:latin typeface="+mn-lt"/>
          <a:ea typeface="+mn-ea"/>
          <a:cs typeface="+mn-cs"/>
        </a:defRPr>
      </a:lvl4pPr>
      <a:lvl5pPr marL="1868325" indent="-207592" algn="l" defTabSz="830367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5" kern="1200">
          <a:solidFill>
            <a:schemeClr val="tx1"/>
          </a:solidFill>
          <a:latin typeface="+mn-lt"/>
          <a:ea typeface="+mn-ea"/>
          <a:cs typeface="+mn-cs"/>
        </a:defRPr>
      </a:lvl5pPr>
      <a:lvl6pPr marL="2283508" indent="-207592" algn="l" defTabSz="830367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5" kern="1200">
          <a:solidFill>
            <a:schemeClr val="tx1"/>
          </a:solidFill>
          <a:latin typeface="+mn-lt"/>
          <a:ea typeface="+mn-ea"/>
          <a:cs typeface="+mn-cs"/>
        </a:defRPr>
      </a:lvl6pPr>
      <a:lvl7pPr marL="2698692" indent="-207592" algn="l" defTabSz="830367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5" kern="1200">
          <a:solidFill>
            <a:schemeClr val="tx1"/>
          </a:solidFill>
          <a:latin typeface="+mn-lt"/>
          <a:ea typeface="+mn-ea"/>
          <a:cs typeface="+mn-cs"/>
        </a:defRPr>
      </a:lvl7pPr>
      <a:lvl8pPr marL="3113875" indent="-207592" algn="l" defTabSz="830367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5" kern="1200">
          <a:solidFill>
            <a:schemeClr val="tx1"/>
          </a:solidFill>
          <a:latin typeface="+mn-lt"/>
          <a:ea typeface="+mn-ea"/>
          <a:cs typeface="+mn-cs"/>
        </a:defRPr>
      </a:lvl8pPr>
      <a:lvl9pPr marL="3529058" indent="-207592" algn="l" defTabSz="830367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30367" rtl="0" eaLnBrk="1" latinLnBrk="0" hangingPunct="1">
        <a:defRPr sz="1635" kern="1200">
          <a:solidFill>
            <a:schemeClr val="tx1"/>
          </a:solidFill>
          <a:latin typeface="+mn-lt"/>
          <a:ea typeface="+mn-ea"/>
          <a:cs typeface="+mn-cs"/>
        </a:defRPr>
      </a:lvl1pPr>
      <a:lvl2pPr marL="415183" algn="l" defTabSz="830367" rtl="0" eaLnBrk="1" latinLnBrk="0" hangingPunct="1">
        <a:defRPr sz="1635" kern="1200">
          <a:solidFill>
            <a:schemeClr val="tx1"/>
          </a:solidFill>
          <a:latin typeface="+mn-lt"/>
          <a:ea typeface="+mn-ea"/>
          <a:cs typeface="+mn-cs"/>
        </a:defRPr>
      </a:lvl2pPr>
      <a:lvl3pPr marL="830367" algn="l" defTabSz="830367" rtl="0" eaLnBrk="1" latinLnBrk="0" hangingPunct="1">
        <a:defRPr sz="1635" kern="1200">
          <a:solidFill>
            <a:schemeClr val="tx1"/>
          </a:solidFill>
          <a:latin typeface="+mn-lt"/>
          <a:ea typeface="+mn-ea"/>
          <a:cs typeface="+mn-cs"/>
        </a:defRPr>
      </a:lvl3pPr>
      <a:lvl4pPr marL="1245550" algn="l" defTabSz="830367" rtl="0" eaLnBrk="1" latinLnBrk="0" hangingPunct="1">
        <a:defRPr sz="1635" kern="1200">
          <a:solidFill>
            <a:schemeClr val="tx1"/>
          </a:solidFill>
          <a:latin typeface="+mn-lt"/>
          <a:ea typeface="+mn-ea"/>
          <a:cs typeface="+mn-cs"/>
        </a:defRPr>
      </a:lvl4pPr>
      <a:lvl5pPr marL="1660733" algn="l" defTabSz="830367" rtl="0" eaLnBrk="1" latinLnBrk="0" hangingPunct="1">
        <a:defRPr sz="1635" kern="1200">
          <a:solidFill>
            <a:schemeClr val="tx1"/>
          </a:solidFill>
          <a:latin typeface="+mn-lt"/>
          <a:ea typeface="+mn-ea"/>
          <a:cs typeface="+mn-cs"/>
        </a:defRPr>
      </a:lvl5pPr>
      <a:lvl6pPr marL="2075917" algn="l" defTabSz="830367" rtl="0" eaLnBrk="1" latinLnBrk="0" hangingPunct="1">
        <a:defRPr sz="1635" kern="1200">
          <a:solidFill>
            <a:schemeClr val="tx1"/>
          </a:solidFill>
          <a:latin typeface="+mn-lt"/>
          <a:ea typeface="+mn-ea"/>
          <a:cs typeface="+mn-cs"/>
        </a:defRPr>
      </a:lvl6pPr>
      <a:lvl7pPr marL="2491100" algn="l" defTabSz="830367" rtl="0" eaLnBrk="1" latinLnBrk="0" hangingPunct="1">
        <a:defRPr sz="1635" kern="1200">
          <a:solidFill>
            <a:schemeClr val="tx1"/>
          </a:solidFill>
          <a:latin typeface="+mn-lt"/>
          <a:ea typeface="+mn-ea"/>
          <a:cs typeface="+mn-cs"/>
        </a:defRPr>
      </a:lvl7pPr>
      <a:lvl8pPr marL="2906283" algn="l" defTabSz="830367" rtl="0" eaLnBrk="1" latinLnBrk="0" hangingPunct="1">
        <a:defRPr sz="1635" kern="1200">
          <a:solidFill>
            <a:schemeClr val="tx1"/>
          </a:solidFill>
          <a:latin typeface="+mn-lt"/>
          <a:ea typeface="+mn-ea"/>
          <a:cs typeface="+mn-cs"/>
        </a:defRPr>
      </a:lvl8pPr>
      <a:lvl9pPr marL="3321467" algn="l" defTabSz="830367" rtl="0" eaLnBrk="1" latinLnBrk="0" hangingPunct="1">
        <a:defRPr sz="16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E6D5A71-4AD5-4DFC-A59C-3FE76206AE2B}"/>
              </a:ext>
            </a:extLst>
          </p:cNvPr>
          <p:cNvGrpSpPr/>
          <p:nvPr/>
        </p:nvGrpSpPr>
        <p:grpSpPr>
          <a:xfrm>
            <a:off x="2681471" y="121984"/>
            <a:ext cx="5385795" cy="6025692"/>
            <a:chOff x="3254929" y="105204"/>
            <a:chExt cx="5872285" cy="770147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B16D975-61B7-41A9-AAE4-FDA95D9A67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4929" y="105204"/>
              <a:ext cx="5872285" cy="3862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E2FA079-7BBE-402D-BD68-019D92C648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0523" y="3967650"/>
              <a:ext cx="5836691" cy="38390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A3DD4B0-9A4F-48D5-8A3F-6FA0B2046D2D}"/>
              </a:ext>
            </a:extLst>
          </p:cNvPr>
          <p:cNvSpPr txBox="1"/>
          <p:nvPr/>
        </p:nvSpPr>
        <p:spPr>
          <a:xfrm>
            <a:off x="2937264" y="64850"/>
            <a:ext cx="351378" cy="3159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53">
                <a:latin typeface="Arial" panose="020B0604020202020204" pitchFamily="34" charset="0"/>
                <a:cs typeface="Arial" panose="020B0604020202020204" pitchFamily="34" charset="0"/>
              </a:rPr>
              <a:t>a)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737EBE-6C36-4DF7-A08F-F4CBB10CFEA4}"/>
              </a:ext>
            </a:extLst>
          </p:cNvPr>
          <p:cNvSpPr txBox="1"/>
          <p:nvPr/>
        </p:nvSpPr>
        <p:spPr>
          <a:xfrm>
            <a:off x="2942358" y="3071821"/>
            <a:ext cx="351378" cy="3159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53"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</a:p>
        </p:txBody>
      </p:sp>
    </p:spTree>
    <p:extLst>
      <p:ext uri="{BB962C8B-B14F-4D97-AF65-F5344CB8AC3E}">
        <p14:creationId xmlns:p14="http://schemas.microsoft.com/office/powerpoint/2010/main" val="2144870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4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Bernat Morro</dc:creator>
  <cp:lastModifiedBy>Bernat Morro</cp:lastModifiedBy>
  <cp:revision>9</cp:revision>
  <dcterms:created xsi:type="dcterms:W3CDTF">2021-05-13T15:52:35Z</dcterms:created>
  <dcterms:modified xsi:type="dcterms:W3CDTF">2021-05-13T16:02:07Z</dcterms:modified>
</cp:coreProperties>
</file>