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320" r:id="rId5"/>
    <p:sldId id="316" r:id="rId6"/>
    <p:sldId id="321" r:id="rId7"/>
    <p:sldId id="322" r:id="rId8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3" clrIdx="0"/>
  <p:cmAuthor id="2" name="Luong,Derek" initials="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00"/>
    <a:srgbClr val="FF808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1" autoAdjust="0"/>
    <p:restoredTop sz="94660"/>
  </p:normalViewPr>
  <p:slideViewPr>
    <p:cSldViewPr snapToGrid="0">
      <p:cViewPr varScale="1">
        <p:scale>
          <a:sx n="50" d="100"/>
          <a:sy n="50" d="100"/>
        </p:scale>
        <p:origin x="2124" y="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ng, Zhekang" userId="6f45fedc-12be-46b3-88a4-28a592e6b8c5" providerId="ADAL" clId="{A2CA9E5C-D605-439B-9C6C-5E26B6A2F539}"/>
    <pc:docChg chg="custSel delSld modSld">
      <pc:chgData name="Ying, Zhekang" userId="6f45fedc-12be-46b3-88a4-28a592e6b8c5" providerId="ADAL" clId="{A2CA9E5C-D605-439B-9C6C-5E26B6A2F539}" dt="2021-04-25T13:58:55.219" v="787" actId="20577"/>
      <pc:docMkLst>
        <pc:docMk/>
      </pc:docMkLst>
      <pc:sldChg chg="del">
        <pc:chgData name="Ying, Zhekang" userId="6f45fedc-12be-46b3-88a4-28a592e6b8c5" providerId="ADAL" clId="{A2CA9E5C-D605-439B-9C6C-5E26B6A2F539}" dt="2021-04-25T02:23:23.874" v="3" actId="47"/>
        <pc:sldMkLst>
          <pc:docMk/>
          <pc:sldMk cId="3839355622" sldId="302"/>
        </pc:sldMkLst>
      </pc:sldChg>
      <pc:sldChg chg="del">
        <pc:chgData name="Ying, Zhekang" userId="6f45fedc-12be-46b3-88a4-28a592e6b8c5" providerId="ADAL" clId="{A2CA9E5C-D605-439B-9C6C-5E26B6A2F539}" dt="2021-04-25T02:23:21.112" v="1" actId="47"/>
        <pc:sldMkLst>
          <pc:docMk/>
          <pc:sldMk cId="3524639535" sldId="305"/>
        </pc:sldMkLst>
      </pc:sldChg>
      <pc:sldChg chg="del">
        <pc:chgData name="Ying, Zhekang" userId="6f45fedc-12be-46b3-88a4-28a592e6b8c5" providerId="ADAL" clId="{A2CA9E5C-D605-439B-9C6C-5E26B6A2F539}" dt="2021-04-25T02:23:27.051" v="5" actId="47"/>
        <pc:sldMkLst>
          <pc:docMk/>
          <pc:sldMk cId="3104407366" sldId="309"/>
        </pc:sldMkLst>
      </pc:sldChg>
      <pc:sldChg chg="del">
        <pc:chgData name="Ying, Zhekang" userId="6f45fedc-12be-46b3-88a4-28a592e6b8c5" providerId="ADAL" clId="{A2CA9E5C-D605-439B-9C6C-5E26B6A2F539}" dt="2021-04-25T02:23:22.300" v="2" actId="47"/>
        <pc:sldMkLst>
          <pc:docMk/>
          <pc:sldMk cId="509204338" sldId="314"/>
        </pc:sldMkLst>
      </pc:sldChg>
      <pc:sldChg chg="del">
        <pc:chgData name="Ying, Zhekang" userId="6f45fedc-12be-46b3-88a4-28a592e6b8c5" providerId="ADAL" clId="{A2CA9E5C-D605-439B-9C6C-5E26B6A2F539}" dt="2021-04-25T02:23:25.499" v="4" actId="47"/>
        <pc:sldMkLst>
          <pc:docMk/>
          <pc:sldMk cId="3741488703" sldId="315"/>
        </pc:sldMkLst>
      </pc:sldChg>
      <pc:sldChg chg="modSp mod">
        <pc:chgData name="Ying, Zhekang" userId="6f45fedc-12be-46b3-88a4-28a592e6b8c5" providerId="ADAL" clId="{A2CA9E5C-D605-439B-9C6C-5E26B6A2F539}" dt="2021-04-25T13:36:15.827" v="437" actId="1076"/>
        <pc:sldMkLst>
          <pc:docMk/>
          <pc:sldMk cId="2230700467" sldId="316"/>
        </pc:sldMkLst>
        <pc:spChg chg="mod">
          <ac:chgData name="Ying, Zhekang" userId="6f45fedc-12be-46b3-88a4-28a592e6b8c5" providerId="ADAL" clId="{A2CA9E5C-D605-439B-9C6C-5E26B6A2F539}" dt="2021-04-25T13:36:15.827" v="437" actId="1076"/>
          <ac:spMkLst>
            <pc:docMk/>
            <pc:sldMk cId="2230700467" sldId="316"/>
            <ac:spMk id="4" creationId="{00000000-0000-0000-0000-000000000000}"/>
          </ac:spMkLst>
        </pc:spChg>
      </pc:sldChg>
      <pc:sldChg chg="modSp mod">
        <pc:chgData name="Ying, Zhekang" userId="6f45fedc-12be-46b3-88a4-28a592e6b8c5" providerId="ADAL" clId="{A2CA9E5C-D605-439B-9C6C-5E26B6A2F539}" dt="2021-04-25T13:30:26.614" v="276" actId="1035"/>
        <pc:sldMkLst>
          <pc:docMk/>
          <pc:sldMk cId="1561932474" sldId="320"/>
        </pc:sldMkLst>
        <pc:spChg chg="mod">
          <ac:chgData name="Ying, Zhekang" userId="6f45fedc-12be-46b3-88a4-28a592e6b8c5" providerId="ADAL" clId="{A2CA9E5C-D605-439B-9C6C-5E26B6A2F539}" dt="2021-04-25T13:30:26.614" v="276" actId="1035"/>
          <ac:spMkLst>
            <pc:docMk/>
            <pc:sldMk cId="1561932474" sldId="320"/>
            <ac:spMk id="4" creationId="{00000000-0000-0000-0000-000000000000}"/>
          </ac:spMkLst>
        </pc:spChg>
        <pc:graphicFrameChg chg="mod">
          <ac:chgData name="Ying, Zhekang" userId="6f45fedc-12be-46b3-88a4-28a592e6b8c5" providerId="ADAL" clId="{A2CA9E5C-D605-439B-9C6C-5E26B6A2F539}" dt="2021-04-25T02:23:43.711" v="6" actId="1076"/>
          <ac:graphicFrameMkLst>
            <pc:docMk/>
            <pc:sldMk cId="1561932474" sldId="320"/>
            <ac:graphicFrameMk id="5" creationId="{EF02105F-0804-4A12-89E5-6DCF40CBC00F}"/>
          </ac:graphicFrameMkLst>
        </pc:graphicFrameChg>
      </pc:sldChg>
      <pc:sldChg chg="modSp mod">
        <pc:chgData name="Ying, Zhekang" userId="6f45fedc-12be-46b3-88a4-28a592e6b8c5" providerId="ADAL" clId="{A2CA9E5C-D605-439B-9C6C-5E26B6A2F539}" dt="2021-04-25T13:51:13.271" v="581" actId="113"/>
        <pc:sldMkLst>
          <pc:docMk/>
          <pc:sldMk cId="2148415063" sldId="321"/>
        </pc:sldMkLst>
        <pc:spChg chg="mod">
          <ac:chgData name="Ying, Zhekang" userId="6f45fedc-12be-46b3-88a4-28a592e6b8c5" providerId="ADAL" clId="{A2CA9E5C-D605-439B-9C6C-5E26B6A2F539}" dt="2021-04-25T13:51:13.271" v="581" actId="113"/>
          <ac:spMkLst>
            <pc:docMk/>
            <pc:sldMk cId="2148415063" sldId="321"/>
            <ac:spMk id="4" creationId="{00000000-0000-0000-0000-000000000000}"/>
          </ac:spMkLst>
        </pc:spChg>
        <pc:spChg chg="mod">
          <ac:chgData name="Ying, Zhekang" userId="6f45fedc-12be-46b3-88a4-28a592e6b8c5" providerId="ADAL" clId="{A2CA9E5C-D605-439B-9C6C-5E26B6A2F539}" dt="2021-04-25T13:36:39.416" v="467" actId="1035"/>
          <ac:spMkLst>
            <pc:docMk/>
            <pc:sldMk cId="2148415063" sldId="321"/>
            <ac:spMk id="7" creationId="{F3B2B159-F307-4A78-9852-45F4D82AFDEB}"/>
          </ac:spMkLst>
        </pc:spChg>
        <pc:spChg chg="mod">
          <ac:chgData name="Ying, Zhekang" userId="6f45fedc-12be-46b3-88a4-28a592e6b8c5" providerId="ADAL" clId="{A2CA9E5C-D605-439B-9C6C-5E26B6A2F539}" dt="2021-04-25T13:36:48.982" v="483" actId="1035"/>
          <ac:spMkLst>
            <pc:docMk/>
            <pc:sldMk cId="2148415063" sldId="321"/>
            <ac:spMk id="8" creationId="{A7346325-2EDC-44EB-9A53-F01BAE8089CC}"/>
          </ac:spMkLst>
        </pc:spChg>
        <pc:picChg chg="mod">
          <ac:chgData name="Ying, Zhekang" userId="6f45fedc-12be-46b3-88a4-28a592e6b8c5" providerId="ADAL" clId="{A2CA9E5C-D605-439B-9C6C-5E26B6A2F539}" dt="2021-04-25T13:36:48.982" v="483" actId="1035"/>
          <ac:picMkLst>
            <pc:docMk/>
            <pc:sldMk cId="2148415063" sldId="321"/>
            <ac:picMk id="5" creationId="{973EA636-5874-4EE7-B680-7E3FB3F0BDB7}"/>
          </ac:picMkLst>
        </pc:picChg>
        <pc:picChg chg="mod">
          <ac:chgData name="Ying, Zhekang" userId="6f45fedc-12be-46b3-88a4-28a592e6b8c5" providerId="ADAL" clId="{A2CA9E5C-D605-439B-9C6C-5E26B6A2F539}" dt="2021-04-25T13:36:39.416" v="467" actId="1035"/>
          <ac:picMkLst>
            <pc:docMk/>
            <pc:sldMk cId="2148415063" sldId="321"/>
            <ac:picMk id="6" creationId="{D148E0A6-81EB-490A-9DB5-8DF7AD707A6A}"/>
          </ac:picMkLst>
        </pc:picChg>
      </pc:sldChg>
      <pc:sldChg chg="modSp mod">
        <pc:chgData name="Ying, Zhekang" userId="6f45fedc-12be-46b3-88a4-28a592e6b8c5" providerId="ADAL" clId="{A2CA9E5C-D605-439B-9C6C-5E26B6A2F539}" dt="2021-04-25T13:58:55.219" v="787" actId="20577"/>
        <pc:sldMkLst>
          <pc:docMk/>
          <pc:sldMk cId="2360525648" sldId="322"/>
        </pc:sldMkLst>
        <pc:spChg chg="mod">
          <ac:chgData name="Ying, Zhekang" userId="6f45fedc-12be-46b3-88a4-28a592e6b8c5" providerId="ADAL" clId="{A2CA9E5C-D605-439B-9C6C-5E26B6A2F539}" dt="2021-04-25T13:58:55.219" v="787" actId="20577"/>
          <ac:spMkLst>
            <pc:docMk/>
            <pc:sldMk cId="2360525648" sldId="322"/>
            <ac:spMk id="3" creationId="{00000000-0000-0000-0000-000000000000}"/>
          </ac:spMkLst>
        </pc:spChg>
        <pc:picChg chg="mod">
          <ac:chgData name="Ying, Zhekang" userId="6f45fedc-12be-46b3-88a4-28a592e6b8c5" providerId="ADAL" clId="{A2CA9E5C-D605-439B-9C6C-5E26B6A2F539}" dt="2021-04-25T13:51:32.086" v="583" actId="1076"/>
          <ac:picMkLst>
            <pc:docMk/>
            <pc:sldMk cId="2360525648" sldId="322"/>
            <ac:picMk id="4" creationId="{8B2DEC16-F8BE-4331-BCFD-BF619CB803D4}"/>
          </ac:picMkLst>
        </pc:picChg>
      </pc:sldChg>
      <pc:sldChg chg="del">
        <pc:chgData name="Ying, Zhekang" userId="6f45fedc-12be-46b3-88a4-28a592e6b8c5" providerId="ADAL" clId="{A2CA9E5C-D605-439B-9C6C-5E26B6A2F539}" dt="2021-04-25T02:23:18.342" v="0" actId="47"/>
        <pc:sldMkLst>
          <pc:docMk/>
          <pc:sldMk cId="4152301104" sldId="323"/>
        </pc:sldMkLst>
      </pc:sldChg>
    </pc:docChg>
  </pc:docChgLst>
  <pc:docChgLst>
    <pc:chgData name="Ying, Zhekang" userId="6f45fedc-12be-46b3-88a4-28a592e6b8c5" providerId="ADAL" clId="{EC543B33-5035-4F4E-B8AA-09738A9CA938}"/>
    <pc:docChg chg="delSld">
      <pc:chgData name="Ying, Zhekang" userId="6f45fedc-12be-46b3-88a4-28a592e6b8c5" providerId="ADAL" clId="{EC543B33-5035-4F4E-B8AA-09738A9CA938}" dt="2021-05-14T00:46:48.639" v="0" actId="47"/>
      <pc:docMkLst>
        <pc:docMk/>
      </pc:docMkLst>
      <pc:sldChg chg="del">
        <pc:chgData name="Ying, Zhekang" userId="6f45fedc-12be-46b3-88a4-28a592e6b8c5" providerId="ADAL" clId="{EC543B33-5035-4F4E-B8AA-09738A9CA938}" dt="2021-05-14T00:46:48.639" v="0" actId="47"/>
        <pc:sldMkLst>
          <pc:docMk/>
          <pc:sldMk cId="1273387365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475E0-7990-4034-83F9-08B7BAE8C8DA}" type="datetimeFigureOut">
              <a:rPr lang="en-US" smtClean="0"/>
              <a:pPr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7C304-2A48-4AE8-B84D-B3FF90CAC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41391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S1.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length distribution of sequences obtained from PCR amplification of fecal bacterial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16s rRNA V4 region and following sequencing.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F02105F-0804-4A12-89E5-6DCF40CBC0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642728"/>
              </p:ext>
            </p:extLst>
          </p:nvPr>
        </p:nvGraphicFramePr>
        <p:xfrm>
          <a:off x="1435239" y="420132"/>
          <a:ext cx="3631922" cy="354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2262373" imgH="2209969" progId="Prism8.Document">
                  <p:embed/>
                </p:oleObj>
              </mc:Choice>
              <mc:Fallback>
                <p:oleObj name="Prism 8" r:id="rId2" imgW="2262373" imgH="2209969" progId="Prism8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F02105F-0804-4A12-89E5-6DCF40CBC0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35239" y="420132"/>
                        <a:ext cx="3631922" cy="3545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932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A6B0F-A7AA-4C84-A8D7-BC3D9C4B6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8" y="369332"/>
            <a:ext cx="5623406" cy="44533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56" y="50419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S2.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Venn diagraph showing the numbers of OTUs shared in-between groups after all the obtained bacterial 16s rRNA V4 region sequences were clustered into OTUs.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70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738" y="7763723"/>
            <a:ext cx="675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S3.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3D PCA analysis (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and 3D PCOA analysis (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results obtained using the community ecology package, R-forge (Vegan 2.0 package was used to generate the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figures).</a:t>
            </a:r>
          </a:p>
        </p:txBody>
      </p:sp>
      <p:pic>
        <p:nvPicPr>
          <p:cNvPr id="5" name="图片 5">
            <a:extLst>
              <a:ext uri="{FF2B5EF4-FFF2-40B4-BE49-F238E27FC236}">
                <a16:creationId xmlns:a16="http://schemas.microsoft.com/office/drawing/2014/main" id="{973EA636-5874-4EE7-B680-7E3FB3F0B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998" y="3920459"/>
            <a:ext cx="4317891" cy="3492000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D148E0A6-81EB-490A-9DB5-8DF7AD707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596" y="202120"/>
            <a:ext cx="4292076" cy="349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B2B159-F307-4A78-9852-45F4D82AFDEB}"/>
              </a:ext>
            </a:extLst>
          </p:cNvPr>
          <p:cNvSpPr txBox="1"/>
          <p:nvPr/>
        </p:nvSpPr>
        <p:spPr>
          <a:xfrm>
            <a:off x="1054074" y="109535"/>
            <a:ext cx="571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46325-2EDC-44EB-9A53-F01BAE8089CC}"/>
              </a:ext>
            </a:extLst>
          </p:cNvPr>
          <p:cNvSpPr txBox="1"/>
          <p:nvPr/>
        </p:nvSpPr>
        <p:spPr>
          <a:xfrm>
            <a:off x="1123790" y="4028962"/>
            <a:ext cx="432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48415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6781800"/>
            <a:ext cx="6716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S4.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microbial community composition bar plot with cluster tree. The cluster tree on the left was obtained using the bray-Curtis distance, and the bar plot showing the composition of bacterial phyla.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DEC16-F8BE-4331-BCFD-BF619CB80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975" r="6120"/>
          <a:stretch/>
        </p:blipFill>
        <p:spPr>
          <a:xfrm>
            <a:off x="70956" y="131183"/>
            <a:ext cx="6716087" cy="636899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60525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30A366D49D243AF21A71C323FCFA8" ma:contentTypeVersion="12" ma:contentTypeDescription="Create a new document." ma:contentTypeScope="" ma:versionID="b1091affab2995b35deff6be57712495">
  <xsd:schema xmlns:xsd="http://www.w3.org/2001/XMLSchema" xmlns:xs="http://www.w3.org/2001/XMLSchema" xmlns:p="http://schemas.microsoft.com/office/2006/metadata/properties" xmlns:ns1="http://schemas.microsoft.com/sharepoint/v3" xmlns:ns3="5270f682-2305-4f1b-aa39-004c0680e9a7" targetNamespace="http://schemas.microsoft.com/office/2006/metadata/properties" ma:root="true" ma:fieldsID="a475c9318e3ad575d2b40eb9939e5cd8" ns1:_="" ns3:_="">
    <xsd:import namespace="http://schemas.microsoft.com/sharepoint/v3"/>
    <xsd:import namespace="5270f682-2305-4f1b-aa39-004c0680e9a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70f682-2305-4f1b-aa39-004c0680e9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A0AE020-6085-4089-A9D3-E0F21AC0A6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4403CC-FFF3-43AD-81D6-D19DBC768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270f682-2305-4f1b-aa39-004c0680e9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2CC0BD-130B-40CE-9CE2-B4BD5227153D}">
  <ds:schemaRefs>
    <ds:schemaRef ds:uri="http://purl.org/dc/elements/1.1/"/>
    <ds:schemaRef ds:uri="http://schemas.microsoft.com/office/2006/metadata/properties"/>
    <ds:schemaRef ds:uri="5270f682-2305-4f1b-aa39-004c0680e9a7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18089</TotalTime>
  <Words>128</Words>
  <Application>Microsoft Office PowerPoint</Application>
  <PresentationFormat>Letter Paper (8.5x11 in)</PresentationFormat>
  <Paragraphs>7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</vt:vector>
  </TitlesOfParts>
  <Company>UMAB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Ying, Zhekang</dc:creator>
  <cp:lastModifiedBy>Ying, Zhekang</cp:lastModifiedBy>
  <cp:revision>233</cp:revision>
  <dcterms:created xsi:type="dcterms:W3CDTF">2017-06-18T23:54:00Z</dcterms:created>
  <dcterms:modified xsi:type="dcterms:W3CDTF">2021-05-14T00:46:54Z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  <property fmtid="{D5CDD505-2E9C-101B-9397-08002B2CF9AE}" pid="3" name="ContentTypeId">
    <vt:lpwstr>0x0101006F730A366D49D243AF21A71C323FCFA8</vt:lpwstr>
  </property>
</Properties>
</file>