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94503A-CA9D-6548-4196-ACAC6F3D3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61651F4-E489-7AFF-DB9D-2389F74CB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2B9A85-F965-12F8-7CC3-58172131C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44A289-E090-694E-6EB0-B1BEC21E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FA844F-84FC-E22C-4E7F-F0306F3F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213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7CEFB5-BAC8-5356-AE27-6918C3347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BFF523F-B6A1-EA56-2D6C-9CEA73959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D49641-CC53-8148-6191-261814D0A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2F0B4E-4DBD-593B-B2DC-22C50A32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4356A5-4F46-3280-EAE4-6C437EDC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4202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0A4BD1A-BE30-1659-E1A0-4E253C537E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E4F6ED3-8D22-73B3-819A-9E8D16140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834A57-1B82-9E05-4F43-BDC4D5012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80595A-DC27-210A-E94B-8803BE350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AC1638-9B09-48E2-2778-A5BA4C295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51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B055CE-AAE1-C7FD-C222-2E2CD2F74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3588D1-95B6-FFA2-3338-C4DBE1ECB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5AF562-3449-31AB-DB41-5D866915E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B70A5A-098C-5195-1538-09AB771B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B9A896-1FEF-F9B8-3910-78AFFD9E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29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10F46B-F787-9A15-3041-E735A6FAD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643D9D-BA97-3857-6463-7482EB571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472D45-905E-D487-444E-51B13597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5D501A-8E58-2F34-2601-6DF405493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E16647-43F8-0DA7-9108-782C2A83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94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6A2630-6725-B189-B667-D941C5AB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B71239-A41E-8B8D-A579-9D6AEFC43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F0EC43-4BDC-169C-EFF5-FC3F52F27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EA427EC-9974-AD93-C7BB-EFB4B2E64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3B494F-F60B-518A-91AE-643C3A4A9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F23438-6890-B6BD-038D-68999B556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35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4B2A0C-FEED-F746-D17E-8069CE094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58A171-D4A6-6E3D-45B1-B40819F03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D2E719B-4B23-FC4C-3F7A-517B77594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2C6F680-8DED-9563-1AD2-B94BFD6B3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213F16A-A3B1-4677-03DF-4FCD7E128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2CCB17B-22F2-66FA-AC31-F25FA5903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0D03DBA-E125-5987-9241-680131DFC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E7C2E2D-FFE0-3166-D7C6-6712360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87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86E057-FF2D-75C5-D1C7-6E2630AF0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BD52DEC-CD6C-7601-4D75-A830047B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BBBFD2-DA47-F42E-49F7-98CACDAFC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5606E19-478E-0B27-B34B-A1AA2182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080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97516B9-CE47-A9F9-AE8C-1A63C11D5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E5F4FBA-154E-AC4B-B306-2D0387AC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FE0E7E-1649-25B2-E10C-BBDCD2BD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70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975996-4210-7CAE-777C-085A6DBA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78BDC0-B049-5444-7613-112EDD7F9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844B18-1720-0042-3AD9-E4147EE47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35C2DB-A61A-F58D-7EF3-507C1329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90EB33-9E6A-8784-02F5-E38B6CC8D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1167DF1-669F-5356-64B3-D5A329E6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500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64CD08-0F4F-844B-8401-2FA45CB5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2D1683F-45F4-FB5F-A67F-4F8D894D6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93D8DCE-24E0-34BD-9D42-4CB968F04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3AF76A-DB18-9367-7727-87D74322C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6CF3D1-1B15-AB0E-40BE-949DEEAE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731F999-218C-F1EE-E474-F80449F9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73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2F590FB-0CED-D752-2CD7-41CA52E76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3CB912-54D5-E4EF-E066-9B7C09944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BC62D5-6AB6-BA80-0CA3-42DBF2B9B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A539E-3BA5-42B7-9D94-619BE7098EE6}" type="datetimeFigureOut">
              <a:rPr lang="zh-CN" altLang="en-US" smtClean="0"/>
              <a:t>2024/10/15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9740B5-158F-DFE0-971A-D2B3391638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D97A09-00D1-AB77-EA34-4BF46078D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E1B06-FF51-494D-ACCD-2128BED701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62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A9299B9-908F-7367-D88C-03770F730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1" b="51588"/>
          <a:stretch/>
        </p:blipFill>
        <p:spPr>
          <a:xfrm>
            <a:off x="1361471" y="1431986"/>
            <a:ext cx="10150136" cy="427870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7EC6A20-C2B1-C780-C3D7-B64B3D1A1798}"/>
              </a:ext>
            </a:extLst>
          </p:cNvPr>
          <p:cNvSpPr txBox="1"/>
          <p:nvPr/>
        </p:nvSpPr>
        <p:spPr>
          <a:xfrm>
            <a:off x="678611" y="701615"/>
            <a:ext cx="12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29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1FF2DED-8973-47B7-42A1-09A185336F23}"/>
              </a:ext>
            </a:extLst>
          </p:cNvPr>
          <p:cNvSpPr txBox="1"/>
          <p:nvPr/>
        </p:nvSpPr>
        <p:spPr>
          <a:xfrm>
            <a:off x="678611" y="701615"/>
            <a:ext cx="12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640478F-B66E-BF49-172D-8D44FDF68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0" b="37074"/>
          <a:stretch/>
        </p:blipFill>
        <p:spPr>
          <a:xfrm>
            <a:off x="2593675" y="339306"/>
            <a:ext cx="825835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82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B7F640D-222C-C984-200C-55ADF28FAF33}"/>
              </a:ext>
            </a:extLst>
          </p:cNvPr>
          <p:cNvSpPr txBox="1"/>
          <p:nvPr/>
        </p:nvSpPr>
        <p:spPr>
          <a:xfrm>
            <a:off x="678611" y="701615"/>
            <a:ext cx="12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S3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444085C-9D32-6AAE-A002-57EBD63C3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0"/>
          <a:stretch/>
        </p:blipFill>
        <p:spPr>
          <a:xfrm>
            <a:off x="2087593" y="-369332"/>
            <a:ext cx="6771863" cy="713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77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宽屏</PresentationFormat>
  <Paragraphs>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晓芹 张</dc:creator>
  <cp:lastModifiedBy>晓芹 张</cp:lastModifiedBy>
  <cp:revision>1</cp:revision>
  <dcterms:created xsi:type="dcterms:W3CDTF">2024-10-15T14:49:43Z</dcterms:created>
  <dcterms:modified xsi:type="dcterms:W3CDTF">2024-10-15T14:52:35Z</dcterms:modified>
</cp:coreProperties>
</file>