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12801600" cy="14400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4D688692-081D-4F2A-9F2D-AF645D5B14AA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536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025DA3E-D01A-F1E6-2DEC-D23C6D96627F}" name="DAVE KWON" initials="DAVE" userId="DAVE KWON" providerId="None"/>
  <p188:author id="{6D06C14F-0944-C027-4ED3-FE12C9FBB5A3}" name="경민 김" initials="경김" userId="c95478b7dc70d4e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03" autoAdjust="0"/>
    <p:restoredTop sz="77791" autoAdjust="0"/>
  </p:normalViewPr>
  <p:slideViewPr>
    <p:cSldViewPr snapToGrid="0">
      <p:cViewPr varScale="1">
        <p:scale>
          <a:sx n="91" d="100"/>
          <a:sy n="91" d="100"/>
        </p:scale>
        <p:origin x="84" y="1276"/>
      </p:cViewPr>
      <p:guideLst>
        <p:guide orient="horz" pos="4536"/>
        <p:guide pos="40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WON DAVE" userId="ce074c6ed095392d" providerId="LiveId" clId="{C58AAA95-4D58-425B-B6C1-B730902830B1}"/>
    <pc:docChg chg="undo custSel modSld">
      <pc:chgData name="KWON DAVE" userId="ce074c6ed095392d" providerId="LiveId" clId="{C58AAA95-4D58-425B-B6C1-B730902830B1}" dt="2024-06-27T07:49:04.884" v="53"/>
      <pc:docMkLst>
        <pc:docMk/>
      </pc:docMkLst>
      <pc:sldChg chg="addSp modSp mod">
        <pc:chgData name="KWON DAVE" userId="ce074c6ed095392d" providerId="LiveId" clId="{C58AAA95-4D58-425B-B6C1-B730902830B1}" dt="2024-06-27T07:49:04.383" v="40" actId="1076"/>
        <pc:sldMkLst>
          <pc:docMk/>
          <pc:sldMk cId="1938628683" sldId="256"/>
        </pc:sldMkLst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2" creationId="{2DF02CEB-94EB-CC7B-D068-C736B2059DB8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4" creationId="{C1CF603A-35FB-ED97-EE70-6F9B9AE99987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0" creationId="{EB83574B-7F8F-82F9-534F-6C9AD55E679E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1" creationId="{19566EC1-D2AA-2BB4-3A21-96CEE82AF7C7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2" creationId="{7486B457-94A5-2848-DAF9-AAB8384C309D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3" creationId="{E83F7E81-C78D-D9B8-11C8-59E97FF2B05B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4" creationId="{BABC6945-39EE-2D39-AEE0-FBA55E90BFB2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5" creationId="{42EA690C-0FD1-2887-62B4-1B527067D021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6" creationId="{6E9167CA-2E0C-C4DD-95DA-081C51F80A6F}"/>
          </ac:spMkLst>
        </pc:spChg>
        <pc:spChg chg="add mod">
          <ac:chgData name="KWON DAVE" userId="ce074c6ed095392d" providerId="LiveId" clId="{C58AAA95-4D58-425B-B6C1-B730902830B1}" dt="2024-06-27T07:49:04.383" v="40" actId="1076"/>
          <ac:spMkLst>
            <pc:docMk/>
            <pc:sldMk cId="1938628683" sldId="256"/>
            <ac:spMk id="17" creationId="{581C3699-6353-3DA8-9FE4-CCBD864C1DD1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8" creationId="{A571D6F6-61C6-51B9-A7D0-F5EA654CCDBD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9" creationId="{158FCA79-5E07-FF39-703B-BF9B35951DE8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20" creationId="{9963DDD7-8F5D-F4A9-1E02-234A0442EB8C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22" creationId="{32ADDF0D-D9B0-0783-C983-DFE2E3D57F10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23" creationId="{0A454826-A6AE-9E7B-A36C-E885FE86CB5C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24" creationId="{04EE8698-C0C3-5B64-23D7-69C8735EB0CC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25" creationId="{8FC48C5F-8CF5-5E33-3228-823E44C91009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26" creationId="{07EE47C4-3A57-DF0A-CE2C-F4495AE7AB75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27" creationId="{23A9B3FE-7103-ED51-6085-243F7B5631D3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28" creationId="{9FF33636-EA1C-100F-467A-1EF1176D9973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29" creationId="{E53E58AD-38E0-487D-7FCA-ABFA84AB20B5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30" creationId="{46686FF8-BF9A-52CE-D026-D40B41967A17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31" creationId="{D4115C40-C46C-958D-C140-6E55E5362ADF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32" creationId="{4617C830-A746-9795-5300-D9BD56E2FA2A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33" creationId="{679DF844-98DC-6508-BDD6-CA702B12B0B9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34" creationId="{E9192F74-6737-559A-E301-597C0BF4A1D4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35" creationId="{EECBFE55-7D37-B001-9625-430674515966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36" creationId="{A3603F3E-8010-5077-0391-D4548022719F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37" creationId="{7B21EE45-7874-4B03-D50E-A937D5466EA9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39" creationId="{1A96DA08-F254-FBFA-8CE4-A20C66652517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42" creationId="{9FB7E370-9C03-81BE-0F69-0D4E39B404FD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43" creationId="{1B2AEB60-133C-DE84-76BE-DCFDDF6B596D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46" creationId="{853E3222-CFAF-6BA1-2F68-1BCA265BA9E5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47" creationId="{EE9D2C44-A43B-C6AC-512E-06486FBF61E5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48" creationId="{D5FAD85E-410E-36F6-B438-2B73FD824B5F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50" creationId="{2F1A93E8-02E5-0BB7-05E2-F32BBAEF43BE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51" creationId="{9725BFF5-0F68-6EE6-1FD9-8A2ECD58EBA0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58" creationId="{773890FD-95C3-14F0-894A-B388CB90B5E7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59" creationId="{51CD07A6-12A9-C0BA-4FF9-AE65AD0F7A59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60" creationId="{9E7F8E98-F7D9-6894-E8DF-C297E23AACBC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80" creationId="{3C6DB9E7-0E21-BC48-A9B3-AEADE2EF9936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81" creationId="{F3C53729-EDD3-182D-B3BC-C016D10B6F38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85" creationId="{90D4BF6D-1F66-BA1D-826E-58BDA2BB5632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86" creationId="{B794B7C6-AB5C-F2AC-1DE7-FDAD05D9DA9F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87" creationId="{4C969AEB-94AC-846D-C3BD-906ED8B4EE6D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88" creationId="{D6358C8D-6A11-0DC5-76A1-1B3828F4E64F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89" creationId="{F9D44D7E-D897-9B42-D008-97864545B878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90" creationId="{5FBCF6E6-C05E-D6C3-1EEA-DF7EF6D769A0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91" creationId="{2F7B4A5E-8082-4103-6ED1-C9A9C69A62ED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92" creationId="{4A01DE2E-F174-99E4-9E57-2C0D15B8F8FE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93" creationId="{578BEB00-0E7E-37DC-1A02-9C2AB8E4AB16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94" creationId="{CACBD0EA-F78C-D078-5D70-EEDCC8490510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95" creationId="{97D4095A-2478-2E17-D570-E5349B5A41B2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96" creationId="{B024CFC7-2371-2794-92F2-B79CAE49EF46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97" creationId="{A4553A1E-BBE3-471F-127E-C2CFF07D7651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98" creationId="{0C6D5C6C-E65B-6A4C-C182-977F3F8E2B7B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99" creationId="{1B0ADE77-5B99-B35B-1BCC-CD799AA62A09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00" creationId="{18386AB3-146C-BA85-3FE0-E2C79FD51BCA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01" creationId="{F1C03815-7595-A028-69BA-534146E1AC63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02" creationId="{7FE4AB23-6C30-0419-2F28-9FE46BA1FB6E}"/>
          </ac:spMkLst>
        </pc:spChg>
        <pc:graphicFrameChg chg="mod">
          <ac:chgData name="KWON DAVE" userId="ce074c6ed095392d" providerId="LiveId" clId="{C58AAA95-4D58-425B-B6C1-B730902830B1}" dt="2024-06-27T07:49:04.187" v="35" actId="1076"/>
          <ac:graphicFrameMkLst>
            <pc:docMk/>
            <pc:sldMk cId="1938628683" sldId="256"/>
            <ac:graphicFrameMk id="78" creationId="{67540058-5542-DBCF-7035-E6CD9110BC14}"/>
          </ac:graphicFrameMkLst>
        </pc:graphicFrame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3" creationId="{445EC17B-82E0-EE6D-CF0C-28117F0EDD06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5" creationId="{FDD84E00-F193-4DCE-EBF6-62219BA3668B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6" creationId="{383E4DA6-D690-15DA-CBAD-FBCFAAD3D53F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7" creationId="{D365EA11-0FF4-4867-010E-4ED9CE8ADE0D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8" creationId="{892E5E43-4D4D-865A-8EF0-AAF1A7584D33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9" creationId="{4E9760A1-EF41-FED9-A510-251E9A81885B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38" creationId="{1430DA9E-F7D6-6995-A1F7-C04AFE484002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40" creationId="{BE137F15-84E2-B092-16A4-CC7E3B9F6DF5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41" creationId="{5C23F381-034E-9311-9252-E9CF41BC4493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49" creationId="{6DF20C3F-D21A-4B89-74D2-74A216C99BAB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55" creationId="{9BDD6495-FBFC-1D05-FA35-40BE745583B1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69" creationId="{0E0A2BBC-F8F3-D911-66A8-897601214809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75" creationId="{6A357A46-8B6E-7184-1808-3D309EA3019F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77" creationId="{1EFF0BF1-5A27-6242-A04D-99C6E4D0D2E9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104" creationId="{18513B00-1DE3-848F-2F0F-3C3EA837CBBC}"/>
          </ac:picMkLst>
        </pc:picChg>
        <pc:cxnChg chg="mod">
          <ac:chgData name="KWON DAVE" userId="ce074c6ed095392d" providerId="LiveId" clId="{C58AAA95-4D58-425B-B6C1-B730902830B1}" dt="2024-06-27T07:49:04.187" v="35" actId="1076"/>
          <ac:cxnSpMkLst>
            <pc:docMk/>
            <pc:sldMk cId="1938628683" sldId="256"/>
            <ac:cxnSpMk id="44" creationId="{D0618E1A-6BE6-FA4A-7748-C34511E49DD5}"/>
          </ac:cxnSpMkLst>
        </pc:cxnChg>
        <pc:cxnChg chg="mod">
          <ac:chgData name="KWON DAVE" userId="ce074c6ed095392d" providerId="LiveId" clId="{C58AAA95-4D58-425B-B6C1-B730902830B1}" dt="2024-06-27T07:49:04.187" v="35" actId="1076"/>
          <ac:cxnSpMkLst>
            <pc:docMk/>
            <pc:sldMk cId="1938628683" sldId="256"/>
            <ac:cxnSpMk id="45" creationId="{8D50200F-174F-7341-5205-259EB14AE271}"/>
          </ac:cxnSpMkLst>
        </pc:cxnChg>
      </pc:sldChg>
      <pc:sldChg chg="addSp modSp mod">
        <pc:chgData name="KWON DAVE" userId="ce074c6ed095392d" providerId="LiveId" clId="{C58AAA95-4D58-425B-B6C1-B730902830B1}" dt="2024-06-27T07:49:04.884" v="53"/>
        <pc:sldMkLst>
          <pc:docMk/>
          <pc:sldMk cId="2083877080" sldId="257"/>
        </pc:sldMkLst>
        <pc:spChg chg="add mod">
          <ac:chgData name="KWON DAVE" userId="ce074c6ed095392d" providerId="LiveId" clId="{C58AAA95-4D58-425B-B6C1-B730902830B1}" dt="2024-06-27T07:49:04.884" v="53"/>
          <ac:spMkLst>
            <pc:docMk/>
            <pc:sldMk cId="2083877080" sldId="257"/>
            <ac:spMk id="3" creationId="{B01A5020-574B-4560-4EEF-D7B57EA17CD8}"/>
          </ac:spMkLst>
        </pc:spChg>
        <pc:graphicFrameChg chg="mod">
          <ac:chgData name="KWON DAVE" userId="ce074c6ed095392d" providerId="LiveId" clId="{C58AAA95-4D58-425B-B6C1-B730902830B1}" dt="2024-06-27T07:49:04.685" v="47" actId="1076"/>
          <ac:graphicFrameMkLst>
            <pc:docMk/>
            <pc:sldMk cId="2083877080" sldId="257"/>
            <ac:graphicFrameMk id="4" creationId="{7A73917C-5E15-9F7D-E80D-EE9D11AFBAA5}"/>
          </ac:graphicFrameMkLst>
        </pc:graphicFrameChg>
      </pc:sldChg>
      <pc:sldChg chg="addSp modSp mod">
        <pc:chgData name="KWON DAVE" userId="ce074c6ed095392d" providerId="LiveId" clId="{C58AAA95-4D58-425B-B6C1-B730902830B1}" dt="2024-06-27T07:49:04.609" v="46" actId="1076"/>
        <pc:sldMkLst>
          <pc:docMk/>
          <pc:sldMk cId="1578282922" sldId="260"/>
        </pc:sldMkLst>
        <pc:spChg chg="add mod">
          <ac:chgData name="KWON DAVE" userId="ce074c6ed095392d" providerId="LiveId" clId="{C58AAA95-4D58-425B-B6C1-B730902830B1}" dt="2024-06-27T07:49:04.609" v="46" actId="1076"/>
          <ac:spMkLst>
            <pc:docMk/>
            <pc:sldMk cId="1578282922" sldId="260"/>
            <ac:spMk id="2" creationId="{1F04F0A3-7132-193C-4CED-5D86457E265D}"/>
          </ac:spMkLst>
        </pc:spChg>
        <pc:graphicFrameChg chg="mod">
          <ac:chgData name="KWON DAVE" userId="ce074c6ed095392d" providerId="LiveId" clId="{C58AAA95-4D58-425B-B6C1-B730902830B1}" dt="2024-06-27T07:49:04.444" v="41" actId="1076"/>
          <ac:graphicFrameMkLst>
            <pc:docMk/>
            <pc:sldMk cId="1578282922" sldId="260"/>
            <ac:graphicFrameMk id="4" creationId="{4C409302-4038-001B-6D8C-982F0D7946E5}"/>
          </ac:graphicFrameMkLst>
        </pc:graphicFrameChg>
      </pc:sldChg>
      <pc:sldChg chg="addSp modSp mod">
        <pc:chgData name="KWON DAVE" userId="ce074c6ed095392d" providerId="LiveId" clId="{C58AAA95-4D58-425B-B6C1-B730902830B1}" dt="2024-06-27T07:49:03.354" v="33" actId="1076"/>
        <pc:sldMkLst>
          <pc:docMk/>
          <pc:sldMk cId="744025544" sldId="954"/>
        </pc:sldMkLst>
        <pc:spChg chg="add mod">
          <ac:chgData name="KWON DAVE" userId="ce074c6ed095392d" providerId="LiveId" clId="{C58AAA95-4D58-425B-B6C1-B730902830B1}" dt="2024-06-27T07:49:03.354" v="33" actId="1076"/>
          <ac:spMkLst>
            <pc:docMk/>
            <pc:sldMk cId="744025544" sldId="954"/>
            <ac:spMk id="11" creationId="{C9A06B2A-EFCF-51D2-CC8A-7DB6D80BDAA3}"/>
          </ac:spMkLst>
        </pc:spChg>
      </pc:sldChg>
    </pc:docChg>
  </pc:docChgLst>
  <pc:docChgLst>
    <pc:chgData name="경민 김" userId="c95478b7dc70d4ee" providerId="LiveId" clId="{BFB20ED5-5FFF-45EC-9012-8D415DA399EF}"/>
    <pc:docChg chg="undo custSel modSld">
      <pc:chgData name="경민 김" userId="c95478b7dc70d4ee" providerId="LiveId" clId="{BFB20ED5-5FFF-45EC-9012-8D415DA399EF}" dt="2024-06-19T00:09:15.801" v="18" actId="14100"/>
      <pc:docMkLst>
        <pc:docMk/>
      </pc:docMkLst>
      <pc:sldChg chg="addSp delSp modSp mod">
        <pc:chgData name="경민 김" userId="c95478b7dc70d4ee" providerId="LiveId" clId="{BFB20ED5-5FFF-45EC-9012-8D415DA399EF}" dt="2024-06-19T00:09:15.801" v="18" actId="14100"/>
        <pc:sldMkLst>
          <pc:docMk/>
          <pc:sldMk cId="1938628683" sldId="256"/>
        </pc:sldMkLst>
        <pc:picChg chg="add del mod">
          <ac:chgData name="경민 김" userId="c95478b7dc70d4ee" providerId="LiveId" clId="{BFB20ED5-5FFF-45EC-9012-8D415DA399EF}" dt="2024-06-19T00:02:50.309" v="7" actId="478"/>
          <ac:picMkLst>
            <pc:docMk/>
            <pc:sldMk cId="1938628683" sldId="256"/>
            <ac:picMk id="53" creationId="{7924BDAE-06B5-8B6C-36E7-376A1BF3D1B0}"/>
          </ac:picMkLst>
        </pc:picChg>
        <pc:picChg chg="add mod modCrop">
          <ac:chgData name="경민 김" userId="c95478b7dc70d4ee" providerId="LiveId" clId="{BFB20ED5-5FFF-45EC-9012-8D415DA399EF}" dt="2024-06-19T00:09:15.801" v="18" actId="14100"/>
          <ac:picMkLst>
            <pc:docMk/>
            <pc:sldMk cId="1938628683" sldId="256"/>
            <ac:picMk id="55" creationId="{9BDD6495-FBFC-1D05-FA35-40BE745583B1}"/>
          </ac:picMkLst>
        </pc:picChg>
        <pc:picChg chg="del">
          <ac:chgData name="경민 김" userId="c95478b7dc70d4ee" providerId="LiveId" clId="{BFB20ED5-5FFF-45EC-9012-8D415DA399EF}" dt="2024-06-19T00:09:08.148" v="16" actId="478"/>
          <ac:picMkLst>
            <pc:docMk/>
            <pc:sldMk cId="1938628683" sldId="256"/>
            <ac:picMk id="79" creationId="{94099BB7-CA2E-C76D-7F21-395BF379004E}"/>
          </ac:picMkLst>
        </pc:picChg>
      </pc:sldChg>
    </pc:docChg>
  </pc:docChgLst>
  <pc:docChgLst>
    <pc:chgData name="KWON DAVE" userId="ce074c6ed095392d" providerId="LiveId" clId="{4548F4DF-43AC-420C-9074-6E8F1C8D6608}"/>
    <pc:docChg chg="delSld modSection">
      <pc:chgData name="KWON DAVE" userId="ce074c6ed095392d" providerId="LiveId" clId="{4548F4DF-43AC-420C-9074-6E8F1C8D6608}" dt="2024-07-16T06:27:33.588" v="0" actId="47"/>
      <pc:docMkLst>
        <pc:docMk/>
      </pc:docMkLst>
      <pc:sldChg chg="del">
        <pc:chgData name="KWON DAVE" userId="ce074c6ed095392d" providerId="LiveId" clId="{4548F4DF-43AC-420C-9074-6E8F1C8D6608}" dt="2024-07-16T06:27:33.588" v="0" actId="47"/>
        <pc:sldMkLst>
          <pc:docMk/>
          <pc:sldMk cId="1938628683" sldId="256"/>
        </pc:sldMkLst>
      </pc:sldChg>
      <pc:sldChg chg="del">
        <pc:chgData name="KWON DAVE" userId="ce074c6ed095392d" providerId="LiveId" clId="{4548F4DF-43AC-420C-9074-6E8F1C8D6608}" dt="2024-07-16T06:27:33.588" v="0" actId="47"/>
        <pc:sldMkLst>
          <pc:docMk/>
          <pc:sldMk cId="1578282922" sldId="260"/>
        </pc:sldMkLst>
      </pc:sldChg>
      <pc:sldChg chg="del">
        <pc:chgData name="KWON DAVE" userId="ce074c6ed095392d" providerId="LiveId" clId="{4548F4DF-43AC-420C-9074-6E8F1C8D6608}" dt="2024-07-16T06:27:33.588" v="0" actId="47"/>
        <pc:sldMkLst>
          <pc:docMk/>
          <pc:sldMk cId="1025983639" sldId="261"/>
        </pc:sldMkLst>
      </pc:sldChg>
      <pc:sldChg chg="del">
        <pc:chgData name="KWON DAVE" userId="ce074c6ed095392d" providerId="LiveId" clId="{4548F4DF-43AC-420C-9074-6E8F1C8D6608}" dt="2024-07-16T06:27:33.588" v="0" actId="47"/>
        <pc:sldMkLst>
          <pc:docMk/>
          <pc:sldMk cId="1233062163" sldId="944"/>
        </pc:sldMkLst>
      </pc:sldChg>
      <pc:sldChg chg="del">
        <pc:chgData name="KWON DAVE" userId="ce074c6ed095392d" providerId="LiveId" clId="{4548F4DF-43AC-420C-9074-6E8F1C8D6608}" dt="2024-07-16T06:27:33.588" v="0" actId="47"/>
        <pc:sldMkLst>
          <pc:docMk/>
          <pc:sldMk cId="1199100002" sldId="953"/>
        </pc:sldMkLst>
      </pc:sldChg>
      <pc:sldChg chg="del">
        <pc:chgData name="KWON DAVE" userId="ce074c6ed095392d" providerId="LiveId" clId="{4548F4DF-43AC-420C-9074-6E8F1C8D6608}" dt="2024-07-16T06:27:33.588" v="0" actId="47"/>
        <pc:sldMkLst>
          <pc:docMk/>
          <pc:sldMk cId="744025544" sldId="954"/>
        </pc:sldMkLst>
      </pc:sldChg>
    </pc:docChg>
  </pc:docChgLst>
  <pc:docChgLst>
    <pc:chgData name="KWON DAVE" userId="ce074c6ed095392d" providerId="LiveId" clId="{F26A019B-6010-401E-ADA1-1DD295A5B659}"/>
    <pc:docChg chg="modSld">
      <pc:chgData name="KWON DAVE" userId="ce074c6ed095392d" providerId="LiveId" clId="{F26A019B-6010-401E-ADA1-1DD295A5B659}" dt="2024-06-27T01:58:21.628" v="8" actId="20577"/>
      <pc:docMkLst>
        <pc:docMk/>
      </pc:docMkLst>
      <pc:sldChg chg="delCm modCm">
        <pc:chgData name="KWON DAVE" userId="ce074c6ed095392d" providerId="LiveId" clId="{F26A019B-6010-401E-ADA1-1DD295A5B659}" dt="2024-06-24T23:51:40.377" v="1"/>
        <pc:sldMkLst>
          <pc:docMk/>
          <pc:sldMk cId="1938628683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KWON DAVE" userId="ce074c6ed095392d" providerId="LiveId" clId="{F26A019B-6010-401E-ADA1-1DD295A5B659}" dt="2024-06-24T23:51:40.377" v="1"/>
              <pc2:cmMkLst xmlns:pc2="http://schemas.microsoft.com/office/powerpoint/2019/9/main/command">
                <pc:docMk/>
                <pc:sldMk cId="1938628683" sldId="256"/>
                <pc2:cmMk id="{57298B68-3B99-4FF2-A6F5-A57427E40F1F}"/>
              </pc2:cmMkLst>
            </pc226:cmChg>
          </p:ext>
        </pc:extLst>
      </pc:sldChg>
      <pc:sldChg chg="modNotesTx">
        <pc:chgData name="KWON DAVE" userId="ce074c6ed095392d" providerId="LiveId" clId="{F26A019B-6010-401E-ADA1-1DD295A5B659}" dt="2024-06-27T01:58:21.628" v="8" actId="20577"/>
        <pc:sldMkLst>
          <pc:docMk/>
          <pc:sldMk cId="1578282922" sldId="260"/>
        </pc:sldMkLst>
      </pc:sldChg>
    </pc:docChg>
  </pc:docChgLst>
  <pc:docChgLst>
    <pc:chgData name="KWON DAVE" userId="ce074c6ed095392d" providerId="LiveId" clId="{DBD5A2C1-8FF2-421A-A454-9EDA62A1D76B}"/>
    <pc:docChg chg="undo custSel modSld">
      <pc:chgData name="KWON DAVE" userId="ce074c6ed095392d" providerId="LiveId" clId="{DBD5A2C1-8FF2-421A-A454-9EDA62A1D76B}" dt="2024-06-19T11:35:28.033" v="90"/>
      <pc:docMkLst>
        <pc:docMk/>
      </pc:docMkLst>
      <pc:sldChg chg="modNotesTx">
        <pc:chgData name="KWON DAVE" userId="ce074c6ed095392d" providerId="LiveId" clId="{DBD5A2C1-8FF2-421A-A454-9EDA62A1D76B}" dt="2024-06-19T08:14:35.557" v="4"/>
        <pc:sldMkLst>
          <pc:docMk/>
          <pc:sldMk cId="1938628683" sldId="256"/>
        </pc:sldMkLst>
      </pc:sldChg>
      <pc:sldChg chg="modNotesTx">
        <pc:chgData name="KWON DAVE" userId="ce074c6ed095392d" providerId="LiveId" clId="{DBD5A2C1-8FF2-421A-A454-9EDA62A1D76B}" dt="2024-06-19T11:35:09.936" v="89" actId="20577"/>
        <pc:sldMkLst>
          <pc:docMk/>
          <pc:sldMk cId="2083877080" sldId="257"/>
        </pc:sldMkLst>
      </pc:sldChg>
      <pc:sldChg chg="modNotesTx">
        <pc:chgData name="KWON DAVE" userId="ce074c6ed095392d" providerId="LiveId" clId="{DBD5A2C1-8FF2-421A-A454-9EDA62A1D76B}" dt="2024-06-19T11:35:28.033" v="90"/>
        <pc:sldMkLst>
          <pc:docMk/>
          <pc:sldMk cId="1578282922" sldId="260"/>
        </pc:sldMkLst>
      </pc:sldChg>
      <pc:sldChg chg="modNotesTx">
        <pc:chgData name="KWON DAVE" userId="ce074c6ed095392d" providerId="LiveId" clId="{DBD5A2C1-8FF2-421A-A454-9EDA62A1D76B}" dt="2024-06-19T08:14:46.835" v="5"/>
        <pc:sldMkLst>
          <pc:docMk/>
          <pc:sldMk cId="1025983639" sldId="261"/>
        </pc:sldMkLst>
      </pc:sldChg>
      <pc:sldChg chg="modNotesTx">
        <pc:chgData name="KWON DAVE" userId="ce074c6ed095392d" providerId="LiveId" clId="{DBD5A2C1-8FF2-421A-A454-9EDA62A1D76B}" dt="2024-06-19T08:15:02.706" v="7" actId="20577"/>
        <pc:sldMkLst>
          <pc:docMk/>
          <pc:sldMk cId="1233062163" sldId="944"/>
        </pc:sldMkLst>
      </pc:sldChg>
      <pc:sldChg chg="modNotesTx">
        <pc:chgData name="KWON DAVE" userId="ce074c6ed095392d" providerId="LiveId" clId="{DBD5A2C1-8FF2-421A-A454-9EDA62A1D76B}" dt="2024-06-19T08:15:14.904" v="8"/>
        <pc:sldMkLst>
          <pc:docMk/>
          <pc:sldMk cId="1199100002" sldId="953"/>
        </pc:sldMkLst>
      </pc:sldChg>
      <pc:sldChg chg="modNotesTx">
        <pc:chgData name="KWON DAVE" userId="ce074c6ed095392d" providerId="LiveId" clId="{DBD5A2C1-8FF2-421A-A454-9EDA62A1D76B}" dt="2024-06-19T08:17:55.188" v="87" actId="20577"/>
        <pc:sldMkLst>
          <pc:docMk/>
          <pc:sldMk cId="744025544" sldId="95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22204B-1793-4CA9-8571-A1469428C180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57400" y="1143000"/>
            <a:ext cx="27432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CE91F9-5B97-4E5B-83A8-C5B9AD184B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1267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057400" y="1143000"/>
            <a:ext cx="27432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>
                <a:ea typeface="맑은 고딕"/>
              </a:rPr>
              <a:t>Table 1. Overview of m</a:t>
            </a:r>
            <a:r>
              <a:rPr lang="en-US" b="1" dirty="0">
                <a:ea typeface="맑은 고딕"/>
              </a:rPr>
              <a:t>icroinjection</a:t>
            </a:r>
            <a:r>
              <a:rPr lang="en-US" b="1" dirty="0"/>
              <a:t>, fluorescence positive embryo transfer for Cas9-expressing cattle production</a:t>
            </a:r>
            <a:endParaRPr lang="ko-KR" altLang="en-US" dirty="0"/>
          </a:p>
          <a:p>
            <a:r>
              <a:rPr lang="en-US" altLang="ko-KR" dirty="0">
                <a:ea typeface="맑은 고딕"/>
              </a:rPr>
              <a:t>From the microinjection of 794 oocytes with the PB-Cas9-RFP-FatI vector, 151 blastocysts were developed and 34 exhibited RFP expression. A single RFP-positive blastocyst was transferred into each of five recipient animals, resulting in the birth of four calves. In the other group, the PB-Cas9-GFP-sgPRNP vector was microinjected alongside a transposase vector into 424 zygotes, yielding 84 blastocysts, 31 of which expressed GFP. One GFP-expressing blastocyst was transferred into each of 18 recipients, leading to seven confirmed pregnancies. Five pregnancies resulted in normal births, while two (#G1 and #G6) resulted in stillbirths due to dystocia.</a:t>
            </a:r>
            <a:endParaRPr lang="ko-KR" dirty="0">
              <a:ea typeface="맑은 고딕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E91F9-5B97-4E5B-83A8-C5B9AD184BF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2336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356703"/>
            <a:ext cx="10881360" cy="5013407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7563446"/>
            <a:ext cx="9601200" cy="347671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3683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5254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766678"/>
            <a:ext cx="2760345" cy="1220351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766678"/>
            <a:ext cx="8121015" cy="1220351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223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7880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3590057"/>
            <a:ext cx="11041380" cy="5990088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9636813"/>
            <a:ext cx="11041380" cy="3150046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5611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3833390"/>
            <a:ext cx="5440680" cy="913680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3833390"/>
            <a:ext cx="5440680" cy="913680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2273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766681"/>
            <a:ext cx="11041380" cy="2783376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3530053"/>
            <a:ext cx="5415676" cy="1730025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5260078"/>
            <a:ext cx="5415676" cy="773678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3530053"/>
            <a:ext cx="5442347" cy="1730025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5260078"/>
            <a:ext cx="5442347" cy="773678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6796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4481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073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960014"/>
            <a:ext cx="4128849" cy="336005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2073367"/>
            <a:ext cx="6480810" cy="1023348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4320064"/>
            <a:ext cx="4128849" cy="800345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5006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960014"/>
            <a:ext cx="4128849" cy="336005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2073367"/>
            <a:ext cx="6480810" cy="1023348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4320064"/>
            <a:ext cx="4128849" cy="800345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744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766681"/>
            <a:ext cx="11041380" cy="2783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3833390"/>
            <a:ext cx="11041380" cy="9136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13346867"/>
            <a:ext cx="2880360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13346867"/>
            <a:ext cx="4320540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13346867"/>
            <a:ext cx="2880360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7710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7A73917C-5E15-9F7D-E80D-EE9D11AFBA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88441"/>
              </p:ext>
            </p:extLst>
          </p:nvPr>
        </p:nvGraphicFramePr>
        <p:xfrm>
          <a:off x="1215825" y="5909786"/>
          <a:ext cx="10369950" cy="1290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8218">
                  <a:extLst>
                    <a:ext uri="{9D8B030D-6E8A-4147-A177-3AD203B41FA5}">
                      <a16:colId xmlns:a16="http://schemas.microsoft.com/office/drawing/2014/main" val="2336503204"/>
                    </a:ext>
                  </a:extLst>
                </a:gridCol>
                <a:gridCol w="1641104">
                  <a:extLst>
                    <a:ext uri="{9D8B030D-6E8A-4147-A177-3AD203B41FA5}">
                      <a16:colId xmlns:a16="http://schemas.microsoft.com/office/drawing/2014/main" val="3495750768"/>
                    </a:ext>
                  </a:extLst>
                </a:gridCol>
                <a:gridCol w="1620157">
                  <a:extLst>
                    <a:ext uri="{9D8B030D-6E8A-4147-A177-3AD203B41FA5}">
                      <a16:colId xmlns:a16="http://schemas.microsoft.com/office/drawing/2014/main" val="1201398794"/>
                    </a:ext>
                  </a:extLst>
                </a:gridCol>
                <a:gridCol w="1964872">
                  <a:extLst>
                    <a:ext uri="{9D8B030D-6E8A-4147-A177-3AD203B41FA5}">
                      <a16:colId xmlns:a16="http://schemas.microsoft.com/office/drawing/2014/main" val="4155340274"/>
                    </a:ext>
                  </a:extLst>
                </a:gridCol>
                <a:gridCol w="1275442">
                  <a:extLst>
                    <a:ext uri="{9D8B030D-6E8A-4147-A177-3AD203B41FA5}">
                      <a16:colId xmlns:a16="http://schemas.microsoft.com/office/drawing/2014/main" val="3331738195"/>
                    </a:ext>
                  </a:extLst>
                </a:gridCol>
                <a:gridCol w="1620157">
                  <a:extLst>
                    <a:ext uri="{9D8B030D-6E8A-4147-A177-3AD203B41FA5}">
                      <a16:colId xmlns:a16="http://schemas.microsoft.com/office/drawing/2014/main" val="236989225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Group</a:t>
                      </a:r>
                      <a:endParaRPr lang="ko-KR" altLang="en-US" sz="1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injected oocyte</a:t>
                      </a:r>
                      <a:endParaRPr lang="ko-KR" altLang="en-US" sz="1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Blastocyst</a:t>
                      </a:r>
                      <a:endParaRPr lang="ko-KR" altLang="en-US" sz="1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latin typeface="Arial"/>
                          <a:cs typeface="Arial"/>
                        </a:rPr>
                        <a:t>No. RFP or GFP Blastocyst</a:t>
                      </a:r>
                      <a:endParaRPr lang="ko-KR" altLang="en-US" sz="1500" b="1" dirty="0">
                        <a:latin typeface="Arial"/>
                        <a:cs typeface="Arial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recipient</a:t>
                      </a:r>
                      <a:endParaRPr lang="ko-KR" altLang="en-US" sz="1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offspring</a:t>
                      </a:r>
                      <a:endParaRPr lang="ko-KR" altLang="en-US" sz="1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1046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PB-Cas9-RFP-FatⅠ</a:t>
                      </a:r>
                      <a:endParaRPr lang="ko-KR" alt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794</a:t>
                      </a:r>
                      <a:endParaRPr lang="ko-KR" alt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ko-KR" alt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ko-KR" alt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ko-KR" alt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342304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PB-Cas9-GFP-sg</a:t>
                      </a:r>
                      <a:r>
                        <a:rPr lang="en-US" altLang="ko-KR" sz="15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PRNP</a:t>
                      </a:r>
                      <a:endParaRPr lang="ko-KR" altLang="en-US" sz="15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424</a:t>
                      </a:r>
                      <a:endParaRPr lang="ko-KR" alt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  <a:endParaRPr lang="ko-KR" alt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ko-KR" alt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ko-KR" alt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ko-KR" altLang="en-US" sz="1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677724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4657207-D51F-8CF6-78C0-29ACF83527C0}"/>
              </a:ext>
            </a:extLst>
          </p:cNvPr>
          <p:cNvSpPr txBox="1"/>
          <p:nvPr/>
        </p:nvSpPr>
        <p:spPr>
          <a:xfrm>
            <a:off x="0" y="0"/>
            <a:ext cx="962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r>
              <a:rPr lang="ko-KR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877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2917</TotalTime>
  <Words>159</Words>
  <Application>Microsoft Office PowerPoint</Application>
  <PresentationFormat>사용자 지정</PresentationFormat>
  <Paragraphs>22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Aptos</vt:lpstr>
      <vt:lpstr>Aptos Display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경민 김</dc:creator>
  <cp:lastModifiedBy>DAVE KWON</cp:lastModifiedBy>
  <cp:revision>359</cp:revision>
  <dcterms:created xsi:type="dcterms:W3CDTF">2024-03-21T22:22:02Z</dcterms:created>
  <dcterms:modified xsi:type="dcterms:W3CDTF">2024-07-16T06:27:37Z</dcterms:modified>
</cp:coreProperties>
</file>