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943" r:id="rId2"/>
  </p:sldIdLst>
  <p:sldSz cx="12801600" cy="96012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D688692-081D-4F2A-9F2D-AF645D5B14AA}">
          <p14:sldIdLst>
            <p14:sldId id="94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024" userDrawn="1">
          <p15:clr>
            <a:srgbClr val="A4A3A4"/>
          </p15:clr>
        </p15:guide>
        <p15:guide id="2" pos="4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07" autoAdjust="0"/>
    <p:restoredTop sz="65802" autoAdjust="0"/>
  </p:normalViewPr>
  <p:slideViewPr>
    <p:cSldViewPr snapToGrid="0">
      <p:cViewPr varScale="1">
        <p:scale>
          <a:sx n="91" d="100"/>
          <a:sy n="91" d="100"/>
        </p:scale>
        <p:origin x="84" y="1820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WON DAVE" userId="ce074c6ed095392d" providerId="LiveId" clId="{E7A3CD3A-75D2-4E1A-B2EE-B3B34D9E691D}"/>
    <pc:docChg chg="custSel modSld">
      <pc:chgData name="KWON DAVE" userId="ce074c6ed095392d" providerId="LiveId" clId="{E7A3CD3A-75D2-4E1A-B2EE-B3B34D9E691D}" dt="2024-07-03T06:48:39.910" v="2" actId="1076"/>
      <pc:docMkLst>
        <pc:docMk/>
      </pc:docMkLst>
      <pc:sldChg chg="delSp modSp mod">
        <pc:chgData name="KWON DAVE" userId="ce074c6ed095392d" providerId="LiveId" clId="{E7A3CD3A-75D2-4E1A-B2EE-B3B34D9E691D}" dt="2024-07-03T06:48:39.910" v="2" actId="1076"/>
        <pc:sldMkLst>
          <pc:docMk/>
          <pc:sldMk cId="1479226672" sldId="943"/>
        </pc:sldMkLst>
        <pc:spChg chg="del">
          <ac:chgData name="KWON DAVE" userId="ce074c6ed095392d" providerId="LiveId" clId="{E7A3CD3A-75D2-4E1A-B2EE-B3B34D9E691D}" dt="2024-07-03T06:48:31.090" v="0" actId="478"/>
          <ac:spMkLst>
            <pc:docMk/>
            <pc:sldMk cId="1479226672" sldId="943"/>
            <ac:spMk id="4" creationId="{60630254-71F4-7B58-1D52-FA9A201DA6FC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10" creationId="{F11AFC7E-0F82-90AF-4A8C-AA379E41E57A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12" creationId="{5DCF622F-41E0-9E8C-08B3-A35E39770B15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13" creationId="{003D1113-3397-13F3-7F85-766DD5345981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22" creationId="{A1790310-BACE-ADDF-2CFF-ABDB9197BB44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23" creationId="{E88EF01E-77D1-301D-CF64-01B2F6604E51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26" creationId="{F5507147-9CE6-4E72-AD52-96CF69ABAF4F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27" creationId="{523A1A47-F1D7-4AC8-8F81-C5D98757832A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28" creationId="{A0F69B35-3E2C-4B06-A0EA-6E9AA8E200E3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29" creationId="{0EE0660A-B850-40A1-B6F2-2C728038BC67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30" creationId="{4DC0CAF8-BCC6-4CCA-9D3B-EE35E38F72AA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31" creationId="{124D54E2-F5B8-FB06-3322-5C67547B643B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32" creationId="{5764800B-9074-B258-21E0-8064FEDEA439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33" creationId="{C637D157-44C3-43FF-1916-931BFCA42B5F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36" creationId="{6DF7C955-3319-F24A-E405-D43CA079D30C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37" creationId="{6817B634-55A3-57A3-B4F1-B3E6E28A06BB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38" creationId="{879182DD-35E0-FD1E-E0EB-190E42E5C5DD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39" creationId="{AEF70BD4-6357-8D08-C0F3-113C92556871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43" creationId="{A2E6CC89-9357-5A1F-A2D7-0AA8A9D30433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44" creationId="{E05747D4-C625-1021-11ED-6ABC7427DF7D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46" creationId="{08F2BC67-B75F-DEEA-F0CD-91CD94980154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47" creationId="{72CBB196-B945-1B29-E0F6-36D2779DDEC3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48" creationId="{BA2CC7F2-29B2-1608-8182-88926AD5C8AC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49" creationId="{8269CA06-88A1-0A77-0B5D-20092AF0DC83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50" creationId="{B34A3F60-38C4-38E8-68D6-38FFDA417B8A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51" creationId="{AE214157-2200-270C-F7BD-68084494FCDC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52" creationId="{4EFE20C8-1BD5-9618-D8E7-5C24BCB6CE08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53" creationId="{EF5ED386-7FBF-761E-4227-251CBF6C9941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55" creationId="{72CD093B-68C7-93F5-6D32-A0008A9B42EC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56" creationId="{E17CCCE1-D8FF-B0AC-C4F2-3EE5E13C4713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57" creationId="{F0EBF062-242A-A130-E3D5-8E8509A07B31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58" creationId="{0AB2ACC5-8A13-6D1F-5A1F-5913381FF10C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59" creationId="{FE05C4FB-8BF1-B35D-8733-3592F6BE9914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60" creationId="{DA75D4DD-979B-72FF-8E38-4252E39C46D2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61" creationId="{D8C78EB2-AE05-FEE3-6C5C-BDECCFE5B7D1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62" creationId="{C00D1FEE-0A02-2534-771D-56B71D2F1CB3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63" creationId="{57580F38-E2A0-2E6C-DCC6-2735ED504624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64" creationId="{2CF4AE2C-EA6C-1332-1ED6-80F172E4CD2B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65" creationId="{D0A365F8-E091-53EF-BAC2-E00FCC758C62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66" creationId="{E3AD6DA0-3D29-D26C-44ED-B81AEEB7429D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67" creationId="{46AEE734-A36A-B626-2D6E-9DA7C1146237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68" creationId="{E561EAC9-9410-64FB-492A-0D17C01C82AF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69" creationId="{F740DEB7-071B-C685-9EC6-AF6E1EFA111C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70" creationId="{E04D27DE-E781-CD64-53A8-8CB37C845E86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71" creationId="{7CA08F8E-FDB2-A782-96ED-2C50AC1C0B95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73" creationId="{E7601DA3-0609-8116-3B5B-B1B09D361037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74" creationId="{2AB6027E-3EE0-6241-1808-4DA21E9969A3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75" creationId="{A1981CB2-7AD1-5931-3B14-8D87B4FDEAA7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76" creationId="{F22E797A-F04B-355D-9AFD-8BF693BB2068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77" creationId="{06FC7D23-B0AA-FA4A-4817-7E61D0DD3800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78" creationId="{A7034657-E55C-730B-CDB5-5580E3DE5860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79" creationId="{C4B26405-0390-B9D8-F427-F833A9DC3903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80" creationId="{2603CBB5-0C61-984D-9306-EC2E4A6DDF45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81" creationId="{274DBA32-86FA-1038-C825-15A55B04EE72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82" creationId="{ECDD15B2-6036-B5EA-E544-5CB81B7610C0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83" creationId="{ADFEF55F-502D-9327-61DF-8B88019CF406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84" creationId="{48192FA6-EA68-F6C6-5434-64AFC27FB1D6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88" creationId="{5F705207-2EBB-DA19-4850-73571F431051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89" creationId="{190D2FA4-2CF9-2A96-4F54-9551445F314C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90" creationId="{C0FBC7EB-61BA-BA28-6AA2-45C8AA53F404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91" creationId="{4BD0356C-524E-0852-E094-EC14B2E1D29F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92" creationId="{18037838-DF9C-52C0-97F7-F677964CF670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93" creationId="{36353F8D-4FA1-9EFC-04A7-10A8223B8BA3}"/>
          </ac:spMkLst>
        </pc:spChg>
        <pc:spChg chg="mod">
          <ac:chgData name="KWON DAVE" userId="ce074c6ed095392d" providerId="LiveId" clId="{E7A3CD3A-75D2-4E1A-B2EE-B3B34D9E691D}" dt="2024-07-03T06:48:39.910" v="2" actId="1076"/>
          <ac:spMkLst>
            <pc:docMk/>
            <pc:sldMk cId="1479226672" sldId="943"/>
            <ac:spMk id="95" creationId="{9134E2A0-3034-7ED4-0E2F-37100DB0DE4C}"/>
          </ac:spMkLst>
        </pc:spChg>
        <pc:picChg chg="mod">
          <ac:chgData name="KWON DAVE" userId="ce074c6ed095392d" providerId="LiveId" clId="{E7A3CD3A-75D2-4E1A-B2EE-B3B34D9E691D}" dt="2024-07-03T06:48:39.910" v="2" actId="1076"/>
          <ac:picMkLst>
            <pc:docMk/>
            <pc:sldMk cId="1479226672" sldId="943"/>
            <ac:picMk id="3" creationId="{2C4E7532-F3D8-4080-BD1E-6374DF5756FE}"/>
          </ac:picMkLst>
        </pc:picChg>
        <pc:picChg chg="mod">
          <ac:chgData name="KWON DAVE" userId="ce074c6ed095392d" providerId="LiveId" clId="{E7A3CD3A-75D2-4E1A-B2EE-B3B34D9E691D}" dt="2024-07-03T06:48:39.910" v="2" actId="1076"/>
          <ac:picMkLst>
            <pc:docMk/>
            <pc:sldMk cId="1479226672" sldId="943"/>
            <ac:picMk id="25" creationId="{6A95A0D5-F205-4E9A-9E45-93384F1D54AD}"/>
          </ac:picMkLst>
        </pc:picChg>
        <pc:picChg chg="mod">
          <ac:chgData name="KWON DAVE" userId="ce074c6ed095392d" providerId="LiveId" clId="{E7A3CD3A-75D2-4E1A-B2EE-B3B34D9E691D}" dt="2024-07-03T06:48:39.910" v="2" actId="1076"/>
          <ac:picMkLst>
            <pc:docMk/>
            <pc:sldMk cId="1479226672" sldId="943"/>
            <ac:picMk id="34" creationId="{85F50BED-6EAD-4827-B826-340F3B898EC3}"/>
          </ac:picMkLst>
        </pc:picChg>
        <pc:picChg chg="mod">
          <ac:chgData name="KWON DAVE" userId="ce074c6ed095392d" providerId="LiveId" clId="{E7A3CD3A-75D2-4E1A-B2EE-B3B34D9E691D}" dt="2024-07-03T06:48:39.910" v="2" actId="1076"/>
          <ac:picMkLst>
            <pc:docMk/>
            <pc:sldMk cId="1479226672" sldId="943"/>
            <ac:picMk id="35" creationId="{0994B133-B519-4F42-B80A-5B0FF7BC0317}"/>
          </ac:picMkLst>
        </pc:picChg>
        <pc:picChg chg="mod">
          <ac:chgData name="KWON DAVE" userId="ce074c6ed095392d" providerId="LiveId" clId="{E7A3CD3A-75D2-4E1A-B2EE-B3B34D9E691D}" dt="2024-07-03T06:48:39.910" v="2" actId="1076"/>
          <ac:picMkLst>
            <pc:docMk/>
            <pc:sldMk cId="1479226672" sldId="943"/>
            <ac:picMk id="40" creationId="{D57EEA49-923D-AF18-0493-AC2EB1CDEAFB}"/>
          </ac:picMkLst>
        </pc:picChg>
        <pc:picChg chg="mod">
          <ac:chgData name="KWON DAVE" userId="ce074c6ed095392d" providerId="LiveId" clId="{E7A3CD3A-75D2-4E1A-B2EE-B3B34D9E691D}" dt="2024-07-03T06:48:39.910" v="2" actId="1076"/>
          <ac:picMkLst>
            <pc:docMk/>
            <pc:sldMk cId="1479226672" sldId="943"/>
            <ac:picMk id="41" creationId="{010DD8FF-DF73-CCE2-9933-8637AAB27C4C}"/>
          </ac:picMkLst>
        </pc:picChg>
        <pc:picChg chg="mod">
          <ac:chgData name="KWON DAVE" userId="ce074c6ed095392d" providerId="LiveId" clId="{E7A3CD3A-75D2-4E1A-B2EE-B3B34D9E691D}" dt="2024-07-03T06:48:39.910" v="2" actId="1076"/>
          <ac:picMkLst>
            <pc:docMk/>
            <pc:sldMk cId="1479226672" sldId="943"/>
            <ac:picMk id="45" creationId="{B65D8CAA-2755-3A79-FF3B-141B33695822}"/>
          </ac:picMkLst>
        </pc:picChg>
        <pc:picChg chg="mod">
          <ac:chgData name="KWON DAVE" userId="ce074c6ed095392d" providerId="LiveId" clId="{E7A3CD3A-75D2-4E1A-B2EE-B3B34D9E691D}" dt="2024-07-03T06:48:39.910" v="2" actId="1076"/>
          <ac:picMkLst>
            <pc:docMk/>
            <pc:sldMk cId="1479226672" sldId="943"/>
            <ac:picMk id="54" creationId="{3B1085A0-C627-288A-3F1F-0063530060A8}"/>
          </ac:picMkLst>
        </pc:picChg>
        <pc:picChg chg="mod">
          <ac:chgData name="KWON DAVE" userId="ce074c6ed095392d" providerId="LiveId" clId="{E7A3CD3A-75D2-4E1A-B2EE-B3B34D9E691D}" dt="2024-07-03T06:48:39.910" v="2" actId="1076"/>
          <ac:picMkLst>
            <pc:docMk/>
            <pc:sldMk cId="1479226672" sldId="943"/>
            <ac:picMk id="96" creationId="{B39664AC-A585-54AC-2E6E-CCC4D8495820}"/>
          </ac:picMkLst>
        </pc:picChg>
        <pc:picChg chg="mod">
          <ac:chgData name="KWON DAVE" userId="ce074c6ed095392d" providerId="LiveId" clId="{E7A3CD3A-75D2-4E1A-B2EE-B3B34D9E691D}" dt="2024-07-03T06:48:39.910" v="2" actId="1076"/>
          <ac:picMkLst>
            <pc:docMk/>
            <pc:sldMk cId="1479226672" sldId="943"/>
            <ac:picMk id="97" creationId="{712103C5-54BA-2318-E883-B18E02DC1C5F}"/>
          </ac:picMkLst>
        </pc:picChg>
        <pc:picChg chg="mod">
          <ac:chgData name="KWON DAVE" userId="ce074c6ed095392d" providerId="LiveId" clId="{E7A3CD3A-75D2-4E1A-B2EE-B3B34D9E691D}" dt="2024-07-03T06:48:39.910" v="2" actId="1076"/>
          <ac:picMkLst>
            <pc:docMk/>
            <pc:sldMk cId="1479226672" sldId="943"/>
            <ac:picMk id="98" creationId="{B27A0861-81CF-AEEF-4B8D-C84A6F1D19DC}"/>
          </ac:picMkLst>
        </pc:picChg>
      </pc:sldChg>
    </pc:docChg>
  </pc:docChgLst>
  <pc:docChgLst>
    <pc:chgData name="KWON DAVE" userId="ce074c6ed095392d" providerId="LiveId" clId="{7FE07E81-748D-438D-A157-BD12849D79B0}"/>
    <pc:docChg chg="modSld">
      <pc:chgData name="KWON DAVE" userId="ce074c6ed095392d" providerId="LiveId" clId="{7FE07E81-748D-438D-A157-BD12849D79B0}" dt="2024-06-19T11:39:35.410" v="0"/>
      <pc:docMkLst>
        <pc:docMk/>
      </pc:docMkLst>
      <pc:sldChg chg="modNotesTx">
        <pc:chgData name="KWON DAVE" userId="ce074c6ed095392d" providerId="LiveId" clId="{7FE07E81-748D-438D-A157-BD12849D79B0}" dt="2024-06-19T11:39:35.410" v="0"/>
        <pc:sldMkLst>
          <pc:docMk/>
          <pc:sldMk cId="1479226672" sldId="943"/>
        </pc:sldMkLst>
      </pc:sldChg>
    </pc:docChg>
  </pc:docChgLst>
  <pc:docChgLst>
    <pc:chgData name="KWON DAVE" userId="ce074c6ed095392d" providerId="LiveId" clId="{3F11D884-EA13-43BF-BE49-F019E72A55F2}"/>
    <pc:docChg chg="modSld">
      <pc:chgData name="KWON DAVE" userId="ce074c6ed095392d" providerId="LiveId" clId="{3F11D884-EA13-43BF-BE49-F019E72A55F2}" dt="2024-05-22T10:44:35.085" v="0" actId="20577"/>
      <pc:docMkLst>
        <pc:docMk/>
      </pc:docMkLst>
      <pc:sldChg chg="modNotesTx">
        <pc:chgData name="KWON DAVE" userId="ce074c6ed095392d" providerId="LiveId" clId="{3F11D884-EA13-43BF-BE49-F019E72A55F2}" dt="2024-05-22T10:44:35.085" v="0" actId="20577"/>
        <pc:sldMkLst>
          <pc:docMk/>
          <pc:sldMk cId="712182301" sldId="945"/>
        </pc:sldMkLst>
      </pc:sldChg>
    </pc:docChg>
  </pc:docChgLst>
  <pc:docChgLst>
    <pc:chgData name="경민 김" userId="c95478b7dc70d4ee" providerId="LiveId" clId="{0BF46657-4A0B-48B5-809C-EE5B2A2C5764}"/>
    <pc:docChg chg="modSld">
      <pc:chgData name="경민 김" userId="c95478b7dc70d4ee" providerId="LiveId" clId="{0BF46657-4A0B-48B5-809C-EE5B2A2C5764}" dt="2024-05-22T06:53:38.998" v="1" actId="20577"/>
      <pc:docMkLst>
        <pc:docMk/>
      </pc:docMkLst>
      <pc:sldChg chg="modNotesTx">
        <pc:chgData name="경민 김" userId="c95478b7dc70d4ee" providerId="LiveId" clId="{0BF46657-4A0B-48B5-809C-EE5B2A2C5764}" dt="2024-05-22T06:53:38.998" v="1" actId="20577"/>
        <pc:sldMkLst>
          <pc:docMk/>
          <pc:sldMk cId="2608536468" sldId="944"/>
        </pc:sldMkLst>
      </pc:sldChg>
    </pc:docChg>
  </pc:docChgLst>
  <pc:docChgLst>
    <pc:chgData name="KWON DAVE" userId="ce074c6ed095392d" providerId="LiveId" clId="{6D3A8B66-DDD7-493D-A88A-BB57F8231094}"/>
    <pc:docChg chg="modSld">
      <pc:chgData name="KWON DAVE" userId="ce074c6ed095392d" providerId="LiveId" clId="{6D3A8B66-DDD7-493D-A88A-BB57F8231094}" dt="2024-07-16T06:30:48.547" v="6" actId="20577"/>
      <pc:docMkLst>
        <pc:docMk/>
      </pc:docMkLst>
      <pc:sldChg chg="modSp mod modNotesTx">
        <pc:chgData name="KWON DAVE" userId="ce074c6ed095392d" providerId="LiveId" clId="{6D3A8B66-DDD7-493D-A88A-BB57F8231094}" dt="2024-07-16T06:30:48.547" v="6" actId="20577"/>
        <pc:sldMkLst>
          <pc:docMk/>
          <pc:sldMk cId="1479226672" sldId="943"/>
        </pc:sldMkLst>
        <pc:spChg chg="mod">
          <ac:chgData name="KWON DAVE" userId="ce074c6ed095392d" providerId="LiveId" clId="{6D3A8B66-DDD7-493D-A88A-BB57F8231094}" dt="2024-07-16T06:30:45.205" v="5" actId="20577"/>
          <ac:spMkLst>
            <pc:docMk/>
            <pc:sldMk cId="1479226672" sldId="943"/>
            <ac:spMk id="24" creationId="{46FB00A3-E92D-8421-FEBF-FA21958D586B}"/>
          </ac:spMkLst>
        </pc:spChg>
      </pc:sldChg>
    </pc:docChg>
  </pc:docChgLst>
  <pc:docChgLst>
    <pc:chgData name="KWON DAVE" userId="ce074c6ed095392d" providerId="LiveId" clId="{E5159E69-7513-483A-9AA1-1D8783811F64}"/>
    <pc:docChg chg="undo custSel modSld">
      <pc:chgData name="KWON DAVE" userId="ce074c6ed095392d" providerId="LiveId" clId="{E5159E69-7513-483A-9AA1-1D8783811F64}" dt="2024-06-27T08:17:31.822" v="13" actId="1076"/>
      <pc:docMkLst>
        <pc:docMk/>
      </pc:docMkLst>
      <pc:sldChg chg="addSp modSp mod">
        <pc:chgData name="KWON DAVE" userId="ce074c6ed095392d" providerId="LiveId" clId="{E5159E69-7513-483A-9AA1-1D8783811F64}" dt="2024-06-27T08:17:31.822" v="13" actId="1076"/>
        <pc:sldMkLst>
          <pc:docMk/>
          <pc:sldMk cId="1479226672" sldId="943"/>
        </pc:sldMkLst>
        <pc:spChg chg="add 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4" creationId="{60630254-71F4-7B58-1D52-FA9A201DA6FC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10" creationId="{F11AFC7E-0F82-90AF-4A8C-AA379E41E57A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12" creationId="{5DCF622F-41E0-9E8C-08B3-A35E39770B15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13" creationId="{003D1113-3397-13F3-7F85-766DD5345981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22" creationId="{A1790310-BACE-ADDF-2CFF-ABDB9197BB44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23" creationId="{E88EF01E-77D1-301D-CF64-01B2F6604E51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26" creationId="{F5507147-9CE6-4E72-AD52-96CF69ABAF4F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27" creationId="{523A1A47-F1D7-4AC8-8F81-C5D98757832A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28" creationId="{A0F69B35-3E2C-4B06-A0EA-6E9AA8E200E3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29" creationId="{0EE0660A-B850-40A1-B6F2-2C728038BC67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30" creationId="{4DC0CAF8-BCC6-4CCA-9D3B-EE35E38F72AA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31" creationId="{124D54E2-F5B8-FB06-3322-5C67547B643B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32" creationId="{5764800B-9074-B258-21E0-8064FEDEA439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33" creationId="{C637D157-44C3-43FF-1916-931BFCA42B5F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36" creationId="{6DF7C955-3319-F24A-E405-D43CA079D30C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37" creationId="{6817B634-55A3-57A3-B4F1-B3E6E28A06BB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38" creationId="{879182DD-35E0-FD1E-E0EB-190E42E5C5DD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39" creationId="{AEF70BD4-6357-8D08-C0F3-113C92556871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43" creationId="{A2E6CC89-9357-5A1F-A2D7-0AA8A9D30433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44" creationId="{E05747D4-C625-1021-11ED-6ABC7427DF7D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46" creationId="{08F2BC67-B75F-DEEA-F0CD-91CD94980154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47" creationId="{72CBB196-B945-1B29-E0F6-36D2779DDEC3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48" creationId="{BA2CC7F2-29B2-1608-8182-88926AD5C8AC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49" creationId="{8269CA06-88A1-0A77-0B5D-20092AF0DC83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50" creationId="{B34A3F60-38C4-38E8-68D6-38FFDA417B8A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51" creationId="{AE214157-2200-270C-F7BD-68084494FCDC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52" creationId="{4EFE20C8-1BD5-9618-D8E7-5C24BCB6CE08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53" creationId="{EF5ED386-7FBF-761E-4227-251CBF6C9941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55" creationId="{72CD093B-68C7-93F5-6D32-A0008A9B42EC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56" creationId="{E17CCCE1-D8FF-B0AC-C4F2-3EE5E13C4713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57" creationId="{F0EBF062-242A-A130-E3D5-8E8509A07B31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58" creationId="{0AB2ACC5-8A13-6D1F-5A1F-5913381FF10C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59" creationId="{FE05C4FB-8BF1-B35D-8733-3592F6BE9914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60" creationId="{DA75D4DD-979B-72FF-8E38-4252E39C46D2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61" creationId="{D8C78EB2-AE05-FEE3-6C5C-BDECCFE5B7D1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62" creationId="{C00D1FEE-0A02-2534-771D-56B71D2F1CB3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63" creationId="{57580F38-E2A0-2E6C-DCC6-2735ED504624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64" creationId="{2CF4AE2C-EA6C-1332-1ED6-80F172E4CD2B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65" creationId="{D0A365F8-E091-53EF-BAC2-E00FCC758C62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66" creationId="{E3AD6DA0-3D29-D26C-44ED-B81AEEB7429D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67" creationId="{46AEE734-A36A-B626-2D6E-9DA7C1146237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68" creationId="{E561EAC9-9410-64FB-492A-0D17C01C82AF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69" creationId="{F740DEB7-071B-C685-9EC6-AF6E1EFA111C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70" creationId="{E04D27DE-E781-CD64-53A8-8CB37C845E86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71" creationId="{7CA08F8E-FDB2-A782-96ED-2C50AC1C0B95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73" creationId="{E7601DA3-0609-8116-3B5B-B1B09D361037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74" creationId="{2AB6027E-3EE0-6241-1808-4DA21E9969A3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75" creationId="{A1981CB2-7AD1-5931-3B14-8D87B4FDEAA7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76" creationId="{F22E797A-F04B-355D-9AFD-8BF693BB2068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77" creationId="{06FC7D23-B0AA-FA4A-4817-7E61D0DD3800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78" creationId="{A7034657-E55C-730B-CDB5-5580E3DE5860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79" creationId="{C4B26405-0390-B9D8-F427-F833A9DC3903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80" creationId="{2603CBB5-0C61-984D-9306-EC2E4A6DDF45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81" creationId="{274DBA32-86FA-1038-C825-15A55B04EE72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82" creationId="{ECDD15B2-6036-B5EA-E544-5CB81B7610C0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83" creationId="{ADFEF55F-502D-9327-61DF-8B88019CF406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84" creationId="{48192FA6-EA68-F6C6-5434-64AFC27FB1D6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88" creationId="{5F705207-2EBB-DA19-4850-73571F431051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89" creationId="{190D2FA4-2CF9-2A96-4F54-9551445F314C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90" creationId="{C0FBC7EB-61BA-BA28-6AA2-45C8AA53F404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91" creationId="{4BD0356C-524E-0852-E094-EC14B2E1D29F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92" creationId="{18037838-DF9C-52C0-97F7-F677964CF670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93" creationId="{36353F8D-4FA1-9EFC-04A7-10A8223B8BA3}"/>
          </ac:spMkLst>
        </pc:spChg>
        <pc:spChg chg="mod">
          <ac:chgData name="KWON DAVE" userId="ce074c6ed095392d" providerId="LiveId" clId="{E5159E69-7513-483A-9AA1-1D8783811F64}" dt="2024-06-27T08:17:31.822" v="13" actId="1076"/>
          <ac:spMkLst>
            <pc:docMk/>
            <pc:sldMk cId="1479226672" sldId="943"/>
            <ac:spMk id="95" creationId="{9134E2A0-3034-7ED4-0E2F-37100DB0DE4C}"/>
          </ac:spMkLst>
        </pc:spChg>
        <pc:picChg chg="mod">
          <ac:chgData name="KWON DAVE" userId="ce074c6ed095392d" providerId="LiveId" clId="{E5159E69-7513-483A-9AA1-1D8783811F64}" dt="2024-06-27T08:17:31.822" v="13" actId="1076"/>
          <ac:picMkLst>
            <pc:docMk/>
            <pc:sldMk cId="1479226672" sldId="943"/>
            <ac:picMk id="3" creationId="{2C4E7532-F3D8-4080-BD1E-6374DF5756FE}"/>
          </ac:picMkLst>
        </pc:picChg>
        <pc:picChg chg="mod">
          <ac:chgData name="KWON DAVE" userId="ce074c6ed095392d" providerId="LiveId" clId="{E5159E69-7513-483A-9AA1-1D8783811F64}" dt="2024-06-27T08:17:31.822" v="13" actId="1076"/>
          <ac:picMkLst>
            <pc:docMk/>
            <pc:sldMk cId="1479226672" sldId="943"/>
            <ac:picMk id="25" creationId="{6A95A0D5-F205-4E9A-9E45-93384F1D54AD}"/>
          </ac:picMkLst>
        </pc:picChg>
        <pc:picChg chg="mod">
          <ac:chgData name="KWON DAVE" userId="ce074c6ed095392d" providerId="LiveId" clId="{E5159E69-7513-483A-9AA1-1D8783811F64}" dt="2024-06-27T08:17:31.822" v="13" actId="1076"/>
          <ac:picMkLst>
            <pc:docMk/>
            <pc:sldMk cId="1479226672" sldId="943"/>
            <ac:picMk id="34" creationId="{85F50BED-6EAD-4827-B826-340F3B898EC3}"/>
          </ac:picMkLst>
        </pc:picChg>
        <pc:picChg chg="mod">
          <ac:chgData name="KWON DAVE" userId="ce074c6ed095392d" providerId="LiveId" clId="{E5159E69-7513-483A-9AA1-1D8783811F64}" dt="2024-06-27T08:17:31.822" v="13" actId="1076"/>
          <ac:picMkLst>
            <pc:docMk/>
            <pc:sldMk cId="1479226672" sldId="943"/>
            <ac:picMk id="35" creationId="{0994B133-B519-4F42-B80A-5B0FF7BC0317}"/>
          </ac:picMkLst>
        </pc:picChg>
        <pc:picChg chg="mod">
          <ac:chgData name="KWON DAVE" userId="ce074c6ed095392d" providerId="LiveId" clId="{E5159E69-7513-483A-9AA1-1D8783811F64}" dt="2024-06-27T08:17:31.822" v="13" actId="1076"/>
          <ac:picMkLst>
            <pc:docMk/>
            <pc:sldMk cId="1479226672" sldId="943"/>
            <ac:picMk id="40" creationId="{D57EEA49-923D-AF18-0493-AC2EB1CDEAFB}"/>
          </ac:picMkLst>
        </pc:picChg>
        <pc:picChg chg="mod">
          <ac:chgData name="KWON DAVE" userId="ce074c6ed095392d" providerId="LiveId" clId="{E5159E69-7513-483A-9AA1-1D8783811F64}" dt="2024-06-27T08:17:31.822" v="13" actId="1076"/>
          <ac:picMkLst>
            <pc:docMk/>
            <pc:sldMk cId="1479226672" sldId="943"/>
            <ac:picMk id="41" creationId="{010DD8FF-DF73-CCE2-9933-8637AAB27C4C}"/>
          </ac:picMkLst>
        </pc:picChg>
        <pc:picChg chg="mod">
          <ac:chgData name="KWON DAVE" userId="ce074c6ed095392d" providerId="LiveId" clId="{E5159E69-7513-483A-9AA1-1D8783811F64}" dt="2024-06-27T08:17:31.822" v="13" actId="1076"/>
          <ac:picMkLst>
            <pc:docMk/>
            <pc:sldMk cId="1479226672" sldId="943"/>
            <ac:picMk id="45" creationId="{B65D8CAA-2755-3A79-FF3B-141B33695822}"/>
          </ac:picMkLst>
        </pc:picChg>
        <pc:picChg chg="mod">
          <ac:chgData name="KWON DAVE" userId="ce074c6ed095392d" providerId="LiveId" clId="{E5159E69-7513-483A-9AA1-1D8783811F64}" dt="2024-06-27T08:17:31.822" v="13" actId="1076"/>
          <ac:picMkLst>
            <pc:docMk/>
            <pc:sldMk cId="1479226672" sldId="943"/>
            <ac:picMk id="54" creationId="{3B1085A0-C627-288A-3F1F-0063530060A8}"/>
          </ac:picMkLst>
        </pc:picChg>
        <pc:picChg chg="mod">
          <ac:chgData name="KWON DAVE" userId="ce074c6ed095392d" providerId="LiveId" clId="{E5159E69-7513-483A-9AA1-1D8783811F64}" dt="2024-06-27T08:17:31.822" v="13" actId="1076"/>
          <ac:picMkLst>
            <pc:docMk/>
            <pc:sldMk cId="1479226672" sldId="943"/>
            <ac:picMk id="96" creationId="{B39664AC-A585-54AC-2E6E-CCC4D8495820}"/>
          </ac:picMkLst>
        </pc:picChg>
        <pc:picChg chg="mod">
          <ac:chgData name="KWON DAVE" userId="ce074c6ed095392d" providerId="LiveId" clId="{E5159E69-7513-483A-9AA1-1D8783811F64}" dt="2024-06-27T08:17:31.822" v="13" actId="1076"/>
          <ac:picMkLst>
            <pc:docMk/>
            <pc:sldMk cId="1479226672" sldId="943"/>
            <ac:picMk id="97" creationId="{712103C5-54BA-2318-E883-B18E02DC1C5F}"/>
          </ac:picMkLst>
        </pc:picChg>
        <pc:picChg chg="mod">
          <ac:chgData name="KWON DAVE" userId="ce074c6ed095392d" providerId="LiveId" clId="{E5159E69-7513-483A-9AA1-1D8783811F64}" dt="2024-06-27T08:17:31.822" v="13" actId="1076"/>
          <ac:picMkLst>
            <pc:docMk/>
            <pc:sldMk cId="1479226672" sldId="943"/>
            <ac:picMk id="98" creationId="{B27A0861-81CF-AEEF-4B8D-C84A6F1D19DC}"/>
          </ac:picMkLst>
        </pc:picChg>
      </pc:sldChg>
    </pc:docChg>
  </pc:docChgLst>
  <pc:docChgLst>
    <pc:chgData name="KWON DAVE" userId="ce074c6ed095392d" providerId="LiveId" clId="{302A48E8-6858-4D4B-A3F4-E24565D2ED68}"/>
    <pc:docChg chg="delSld modSection">
      <pc:chgData name="KWON DAVE" userId="ce074c6ed095392d" providerId="LiveId" clId="{302A48E8-6858-4D4B-A3F4-E24565D2ED68}" dt="2024-06-03T13:03:14.312" v="1" actId="47"/>
      <pc:docMkLst>
        <pc:docMk/>
      </pc:docMkLst>
      <pc:sldChg chg="del">
        <pc:chgData name="KWON DAVE" userId="ce074c6ed095392d" providerId="LiveId" clId="{302A48E8-6858-4D4B-A3F4-E24565D2ED68}" dt="2024-06-03T13:03:12.582" v="0" actId="47"/>
        <pc:sldMkLst>
          <pc:docMk/>
          <pc:sldMk cId="3510851299" sldId="262"/>
        </pc:sldMkLst>
      </pc:sldChg>
      <pc:sldChg chg="del">
        <pc:chgData name="KWON DAVE" userId="ce074c6ed095392d" providerId="LiveId" clId="{302A48E8-6858-4D4B-A3F4-E24565D2ED68}" dt="2024-06-03T13:03:12.582" v="0" actId="47"/>
        <pc:sldMkLst>
          <pc:docMk/>
          <pc:sldMk cId="2262239363" sldId="911"/>
        </pc:sldMkLst>
      </pc:sldChg>
      <pc:sldChg chg="del">
        <pc:chgData name="KWON DAVE" userId="ce074c6ed095392d" providerId="LiveId" clId="{302A48E8-6858-4D4B-A3F4-E24565D2ED68}" dt="2024-06-03T13:03:14.312" v="1" actId="47"/>
        <pc:sldMkLst>
          <pc:docMk/>
          <pc:sldMk cId="2608536468" sldId="944"/>
        </pc:sldMkLst>
      </pc:sldChg>
      <pc:sldChg chg="del">
        <pc:chgData name="KWON DAVE" userId="ce074c6ed095392d" providerId="LiveId" clId="{302A48E8-6858-4D4B-A3F4-E24565D2ED68}" dt="2024-06-03T13:03:12.582" v="0" actId="47"/>
        <pc:sldMkLst>
          <pc:docMk/>
          <pc:sldMk cId="712182301" sldId="945"/>
        </pc:sldMkLst>
      </pc:sldChg>
      <pc:sldChg chg="del">
        <pc:chgData name="KWON DAVE" userId="ce074c6ed095392d" providerId="LiveId" clId="{302A48E8-6858-4D4B-A3F4-E24565D2ED68}" dt="2024-06-03T13:03:14.312" v="1" actId="47"/>
        <pc:sldMkLst>
          <pc:docMk/>
          <pc:sldMk cId="328293444" sldId="947"/>
        </pc:sldMkLst>
      </pc:sldChg>
    </pc:docChg>
  </pc:docChgLst>
  <pc:docChgLst>
    <pc:chgData name="경민 김" userId="c95478b7dc70d4ee" providerId="LiveId" clId="{9C69B5BC-3AB7-43C6-A64A-EC9A6A7046F3}"/>
    <pc:docChg chg="modSld">
      <pc:chgData name="경민 김" userId="c95478b7dc70d4ee" providerId="LiveId" clId="{9C69B5BC-3AB7-43C6-A64A-EC9A6A7046F3}" dt="2024-05-23T22:39:34.094" v="11" actId="20577"/>
      <pc:docMkLst>
        <pc:docMk/>
      </pc:docMkLst>
      <pc:sldChg chg="modNotesTx">
        <pc:chgData name="경민 김" userId="c95478b7dc70d4ee" providerId="LiveId" clId="{9C69B5BC-3AB7-43C6-A64A-EC9A6A7046F3}" dt="2024-05-23T22:39:03.609" v="5" actId="20577"/>
        <pc:sldMkLst>
          <pc:docMk/>
          <pc:sldMk cId="3510851299" sldId="262"/>
        </pc:sldMkLst>
      </pc:sldChg>
      <pc:sldChg chg="modNotesTx">
        <pc:chgData name="경민 김" userId="c95478b7dc70d4ee" providerId="LiveId" clId="{9C69B5BC-3AB7-43C6-A64A-EC9A6A7046F3}" dt="2024-05-23T22:39:34.094" v="11" actId="20577"/>
        <pc:sldMkLst>
          <pc:docMk/>
          <pc:sldMk cId="2608536468" sldId="94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22204B-1793-4CA9-8571-A1469428C180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E91F9-5B97-4E5B-83A8-C5B9AD184B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1267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Supplemental </a:t>
            </a:r>
            <a:r>
              <a:rPr lang="en-US" b="1"/>
              <a:t>Figure S4</a:t>
            </a:r>
            <a:r>
              <a:rPr lang="en-US" b="1" dirty="0"/>
              <a:t>. In-vitro germline transmission and mutation analysis in transgenic cattle, PB-Cas9-GFP-sg</a:t>
            </a:r>
            <a:r>
              <a:rPr lang="en-US" b="1" i="1" dirty="0"/>
              <a:t>PRNP</a:t>
            </a:r>
            <a:r>
              <a:rPr lang="en-US" b="1" dirty="0"/>
              <a:t> (#G3 and #G7)</a:t>
            </a:r>
            <a:endParaRPr lang="ko-KR" altLang="en-US" dirty="0"/>
          </a:p>
          <a:p>
            <a:r>
              <a:rPr lang="en-US" dirty="0"/>
              <a:t>Representative image of cells (a and b) cultured from follicular fluid collected via ovum pick up (OPU) from #G3 (female), demonstrating PRNP mutations detected by the T7E1 assay (c) and GFP expression </a:t>
            </a:r>
            <a:r>
              <a:rPr lang="en-US" b="1" dirty="0"/>
              <a:t>(A)</a:t>
            </a:r>
            <a:r>
              <a:rPr lang="en-US" dirty="0"/>
              <a:t>. Oocytes collected from #G3 developed to the blastocyst stage (a), showing both GFP expression (b) and PRNP mutations (c) </a:t>
            </a:r>
            <a:r>
              <a:rPr lang="en-US" b="1" dirty="0"/>
              <a:t>(B)</a:t>
            </a:r>
            <a:r>
              <a:rPr lang="en-US" dirty="0"/>
              <a:t>. T7E1 assay showing positive mutation results of the PRNP target locus from frozen/thawed sperm collected from #G7 </a:t>
            </a:r>
            <a:r>
              <a:rPr lang="en-US" b="1" dirty="0"/>
              <a:t>(C)</a:t>
            </a:r>
            <a:r>
              <a:rPr lang="en-US" dirty="0"/>
              <a:t>. Wild-type oocytes were fertilized with #G7 sperm and developed into blastocysts. All cultured blastocysts had PRNP mutations in the T7E1 assay </a:t>
            </a:r>
            <a:r>
              <a:rPr lang="en-US" b="1" dirty="0"/>
              <a:t>(D)</a:t>
            </a:r>
            <a:r>
              <a:rPr lang="en-US" dirty="0"/>
              <a:t>. PRNP mutation analysis using single-cell cultures from #G7. The T7E1 assay was performed on 21 individual single-cell colonies, and PRNP mutations were detected in all colonies </a:t>
            </a:r>
            <a:r>
              <a:rPr lang="en-US" b="1" dirty="0"/>
              <a:t>(E)</a:t>
            </a:r>
            <a:r>
              <a:rPr lang="en-US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E91F9-5B97-4E5B-83A8-C5B9AD184BF9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828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7449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0633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86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6298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>
                    <a:tint val="82000"/>
                  </a:schemeClr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82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82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689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4349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7727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4828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3193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3316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1618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2144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1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1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5.wdp"/><Relationship Id="rId18" Type="http://schemas.openxmlformats.org/officeDocument/2006/relationships/image" Target="../media/image10.png"/><Relationship Id="rId3" Type="http://schemas.openxmlformats.org/officeDocument/2006/relationships/image" Target="../media/image1.png"/><Relationship Id="rId21" Type="http://schemas.microsoft.com/office/2007/relationships/hdphoto" Target="../media/hdphoto8.wdp"/><Relationship Id="rId7" Type="http://schemas.microsoft.com/office/2007/relationships/hdphoto" Target="../media/hdphoto2.wdp"/><Relationship Id="rId12" Type="http://schemas.openxmlformats.org/officeDocument/2006/relationships/image" Target="../media/image6.png"/><Relationship Id="rId17" Type="http://schemas.microsoft.com/office/2007/relationships/hdphoto" Target="../media/hdphoto6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9.png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microsoft.com/office/2007/relationships/hdphoto" Target="../media/hdphoto4.wdp"/><Relationship Id="rId5" Type="http://schemas.openxmlformats.org/officeDocument/2006/relationships/image" Target="../media/image2.png"/><Relationship Id="rId15" Type="http://schemas.openxmlformats.org/officeDocument/2006/relationships/image" Target="../media/image8.png"/><Relationship Id="rId10" Type="http://schemas.openxmlformats.org/officeDocument/2006/relationships/image" Target="../media/image5.png"/><Relationship Id="rId19" Type="http://schemas.microsoft.com/office/2007/relationships/hdphoto" Target="../media/hdphoto7.wdp"/><Relationship Id="rId4" Type="http://schemas.microsoft.com/office/2007/relationships/hdphoto" Target="../media/hdphoto1.wdp"/><Relationship Id="rId9" Type="http://schemas.microsoft.com/office/2007/relationships/hdphoto" Target="../media/hdphoto3.wdp"/><Relationship Id="rId1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C4E7532-F3D8-4080-BD1E-6374DF5756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 t="42081" b="9998"/>
          <a:stretch/>
        </p:blipFill>
        <p:spPr>
          <a:xfrm>
            <a:off x="2203676" y="3926572"/>
            <a:ext cx="4160514" cy="517551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6A95A0D5-F205-4E9A-9E45-93384F1D54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6367" y="5049865"/>
            <a:ext cx="4157823" cy="968191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5507147-9CE6-4E72-AD52-96CF69ABAF4F}"/>
              </a:ext>
            </a:extLst>
          </p:cNvPr>
          <p:cNvSpPr txBox="1"/>
          <p:nvPr/>
        </p:nvSpPr>
        <p:spPr>
          <a:xfrm>
            <a:off x="2382862" y="4840574"/>
            <a:ext cx="3617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23A1A47-F1D7-4AC8-8F81-C5D98757832A}"/>
              </a:ext>
            </a:extLst>
          </p:cNvPr>
          <p:cNvSpPr txBox="1"/>
          <p:nvPr/>
        </p:nvSpPr>
        <p:spPr>
          <a:xfrm>
            <a:off x="3158252" y="4840574"/>
            <a:ext cx="3734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0F69B35-3E2C-4B06-A0EA-6E9AA8E200E3}"/>
              </a:ext>
            </a:extLst>
          </p:cNvPr>
          <p:cNvSpPr txBox="1"/>
          <p:nvPr/>
        </p:nvSpPr>
        <p:spPr>
          <a:xfrm>
            <a:off x="3945363" y="4840574"/>
            <a:ext cx="5180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#G7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EE0660A-B850-40A1-B6F2-2C728038BC67}"/>
              </a:ext>
            </a:extLst>
          </p:cNvPr>
          <p:cNvSpPr txBox="1"/>
          <p:nvPr/>
        </p:nvSpPr>
        <p:spPr>
          <a:xfrm>
            <a:off x="4877026" y="4840574"/>
            <a:ext cx="4516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NC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DC0CAF8-BCC6-4CCA-9D3B-EE35E38F72AA}"/>
              </a:ext>
            </a:extLst>
          </p:cNvPr>
          <p:cNvSpPr txBox="1"/>
          <p:nvPr/>
        </p:nvSpPr>
        <p:spPr>
          <a:xfrm>
            <a:off x="5742275" y="4840574"/>
            <a:ext cx="4418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PC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그림 33" descr="잔디, 실외, 쥐고있는, 서있는이(가) 표시된 사진&#10;&#10;자동 생성된 설명">
            <a:extLst>
              <a:ext uri="{FF2B5EF4-FFF2-40B4-BE49-F238E27FC236}">
                <a16:creationId xmlns:a16="http://schemas.microsoft.com/office/drawing/2014/main" id="{85F50BED-6EAD-4827-B826-340F3B898E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11039" y="2113026"/>
            <a:ext cx="2023528" cy="1620000"/>
          </a:xfrm>
          <a:prstGeom prst="rect">
            <a:avLst/>
          </a:prstGeom>
        </p:spPr>
      </p:pic>
      <p:pic>
        <p:nvPicPr>
          <p:cNvPr id="35" name="그림 34" descr="잔디, 실외, 평야, 녹색이(가) 표시된 사진&#10;&#10;자동 생성된 설명">
            <a:extLst>
              <a:ext uri="{FF2B5EF4-FFF2-40B4-BE49-F238E27FC236}">
                <a16:creationId xmlns:a16="http://schemas.microsoft.com/office/drawing/2014/main" id="{0994B133-B519-4F42-B80A-5B0FF7BC03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45976" y="2113026"/>
            <a:ext cx="2023527" cy="16200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6FB00A3-E92D-8421-FEBF-FA21958D586B}"/>
              </a:ext>
            </a:extLst>
          </p:cNvPr>
          <p:cNvSpPr txBox="1"/>
          <p:nvPr/>
        </p:nvSpPr>
        <p:spPr>
          <a:xfrm>
            <a:off x="0" y="0"/>
            <a:ext cx="31053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Supplemental Figure S4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EF70BD4-6357-8D08-C0F3-113C92556871}"/>
              </a:ext>
            </a:extLst>
          </p:cNvPr>
          <p:cNvSpPr txBox="1"/>
          <p:nvPr/>
        </p:nvSpPr>
        <p:spPr>
          <a:xfrm>
            <a:off x="6476399" y="1755382"/>
            <a:ext cx="436228" cy="32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99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pic>
        <p:nvPicPr>
          <p:cNvPr id="40" name="그림 39">
            <a:extLst>
              <a:ext uri="{FF2B5EF4-FFF2-40B4-BE49-F238E27FC236}">
                <a16:creationId xmlns:a16="http://schemas.microsoft.com/office/drawing/2014/main" id="{D57EEA49-923D-AF18-0493-AC2EB1CDEAF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704" y="2114863"/>
            <a:ext cx="2160325" cy="1620000"/>
          </a:xfrm>
          <a:prstGeom prst="rect">
            <a:avLst/>
          </a:prstGeom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010DD8FF-DF73-CCE2-9933-8637AAB27C4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325" y="2114863"/>
            <a:ext cx="2160000" cy="1620000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E05747D4-C625-1021-11ED-6ABC7427DF7D}"/>
              </a:ext>
            </a:extLst>
          </p:cNvPr>
          <p:cNvSpPr txBox="1"/>
          <p:nvPr/>
        </p:nvSpPr>
        <p:spPr>
          <a:xfrm>
            <a:off x="1852355" y="4608356"/>
            <a:ext cx="376315" cy="32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99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pic>
        <p:nvPicPr>
          <p:cNvPr id="45" name="그림 44">
            <a:extLst>
              <a:ext uri="{FF2B5EF4-FFF2-40B4-BE49-F238E27FC236}">
                <a16:creationId xmlns:a16="http://schemas.microsoft.com/office/drawing/2014/main" id="{B65D8CAA-2755-3A79-FF3B-141B33695822}"/>
              </a:ext>
            </a:extLst>
          </p:cNvPr>
          <p:cNvPicPr>
            <a:picLocks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60"/>
          <a:stretch/>
        </p:blipFill>
        <p:spPr>
          <a:xfrm>
            <a:off x="6819499" y="5049865"/>
            <a:ext cx="4427824" cy="968191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08F2BC67-B75F-DEEA-F0CD-91CD94980154}"/>
              </a:ext>
            </a:extLst>
          </p:cNvPr>
          <p:cNvSpPr txBox="1"/>
          <p:nvPr/>
        </p:nvSpPr>
        <p:spPr>
          <a:xfrm>
            <a:off x="7359531" y="4840574"/>
            <a:ext cx="4362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WT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2CBB196-B945-1B29-E0F6-36D2779DDEC3}"/>
              </a:ext>
            </a:extLst>
          </p:cNvPr>
          <p:cNvSpPr txBox="1"/>
          <p:nvPr/>
        </p:nvSpPr>
        <p:spPr>
          <a:xfrm>
            <a:off x="7858655" y="4840574"/>
            <a:ext cx="4151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1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A2CC7F2-29B2-1608-8182-88926AD5C8AC}"/>
              </a:ext>
            </a:extLst>
          </p:cNvPr>
          <p:cNvSpPr txBox="1"/>
          <p:nvPr/>
        </p:nvSpPr>
        <p:spPr>
          <a:xfrm>
            <a:off x="8340317" y="4840574"/>
            <a:ext cx="4151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269CA06-88A1-0A77-0B5D-20092AF0DC83}"/>
              </a:ext>
            </a:extLst>
          </p:cNvPr>
          <p:cNvSpPr txBox="1"/>
          <p:nvPr/>
        </p:nvSpPr>
        <p:spPr>
          <a:xfrm>
            <a:off x="8821979" y="4840574"/>
            <a:ext cx="4151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3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34A3F60-38C4-38E8-68D6-38FFDA417B8A}"/>
              </a:ext>
            </a:extLst>
          </p:cNvPr>
          <p:cNvSpPr txBox="1"/>
          <p:nvPr/>
        </p:nvSpPr>
        <p:spPr>
          <a:xfrm>
            <a:off x="9303641" y="4840574"/>
            <a:ext cx="4151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4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E214157-2200-270C-F7BD-68084494FCDC}"/>
              </a:ext>
            </a:extLst>
          </p:cNvPr>
          <p:cNvSpPr txBox="1"/>
          <p:nvPr/>
        </p:nvSpPr>
        <p:spPr>
          <a:xfrm>
            <a:off x="9785303" y="4840574"/>
            <a:ext cx="4151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5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EFE20C8-1BD5-9618-D8E7-5C24BCB6CE08}"/>
              </a:ext>
            </a:extLst>
          </p:cNvPr>
          <p:cNvSpPr txBox="1"/>
          <p:nvPr/>
        </p:nvSpPr>
        <p:spPr>
          <a:xfrm>
            <a:off x="10266965" y="4840574"/>
            <a:ext cx="4151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NC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F5ED386-7FBF-761E-4227-251CBF6C9941}"/>
              </a:ext>
            </a:extLst>
          </p:cNvPr>
          <p:cNvSpPr txBox="1"/>
          <p:nvPr/>
        </p:nvSpPr>
        <p:spPr>
          <a:xfrm>
            <a:off x="10748625" y="4840574"/>
            <a:ext cx="4151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PC</a:t>
            </a:r>
          </a:p>
        </p:txBody>
      </p:sp>
      <p:pic>
        <p:nvPicPr>
          <p:cNvPr id="54" name="그림 53">
            <a:extLst>
              <a:ext uri="{FF2B5EF4-FFF2-40B4-BE49-F238E27FC236}">
                <a16:creationId xmlns:a16="http://schemas.microsoft.com/office/drawing/2014/main" id="{3B1085A0-C627-288A-3F1F-0063530060A8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t="37938"/>
          <a:stretch/>
        </p:blipFill>
        <p:spPr>
          <a:xfrm>
            <a:off x="6819499" y="3926572"/>
            <a:ext cx="4427825" cy="517551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72CD093B-68C7-93F5-6D32-A0008A9B42EC}"/>
              </a:ext>
            </a:extLst>
          </p:cNvPr>
          <p:cNvSpPr txBox="1"/>
          <p:nvPr/>
        </p:nvSpPr>
        <p:spPr>
          <a:xfrm>
            <a:off x="7527824" y="3720495"/>
            <a:ext cx="4211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WT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17CCCE1-D8FF-B0AC-C4F2-3EE5E13C4713}"/>
              </a:ext>
            </a:extLst>
          </p:cNvPr>
          <p:cNvSpPr txBox="1"/>
          <p:nvPr/>
        </p:nvSpPr>
        <p:spPr>
          <a:xfrm>
            <a:off x="8101124" y="3720495"/>
            <a:ext cx="5061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#G3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0EBF062-242A-A130-E3D5-8E8509A07B31}"/>
              </a:ext>
            </a:extLst>
          </p:cNvPr>
          <p:cNvSpPr txBox="1"/>
          <p:nvPr/>
        </p:nvSpPr>
        <p:spPr>
          <a:xfrm>
            <a:off x="8728128" y="3720495"/>
            <a:ext cx="5061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#G5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AB2ACC5-8A13-6D1F-5A1F-5913381FF10C}"/>
              </a:ext>
            </a:extLst>
          </p:cNvPr>
          <p:cNvSpPr txBox="1"/>
          <p:nvPr/>
        </p:nvSpPr>
        <p:spPr>
          <a:xfrm>
            <a:off x="9354875" y="3720495"/>
            <a:ext cx="5061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#G5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E05C4FB-8BF1-B35D-8733-3592F6BE9914}"/>
              </a:ext>
            </a:extLst>
          </p:cNvPr>
          <p:cNvSpPr txBox="1"/>
          <p:nvPr/>
        </p:nvSpPr>
        <p:spPr>
          <a:xfrm>
            <a:off x="9961056" y="3720495"/>
            <a:ext cx="5061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NC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A75D4DD-979B-72FF-8E38-4252E39C46D2}"/>
              </a:ext>
            </a:extLst>
          </p:cNvPr>
          <p:cNvSpPr txBox="1"/>
          <p:nvPr/>
        </p:nvSpPr>
        <p:spPr>
          <a:xfrm>
            <a:off x="10612013" y="3720495"/>
            <a:ext cx="5061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PC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8C78EB2-AE05-FEE3-6C5C-BDECCFE5B7D1}"/>
              </a:ext>
            </a:extLst>
          </p:cNvPr>
          <p:cNvSpPr txBox="1"/>
          <p:nvPr/>
        </p:nvSpPr>
        <p:spPr>
          <a:xfrm>
            <a:off x="6819500" y="2121701"/>
            <a:ext cx="4362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00D1FEE-0A02-2534-771D-56B71D2F1CB3}"/>
              </a:ext>
            </a:extLst>
          </p:cNvPr>
          <p:cNvSpPr txBox="1"/>
          <p:nvPr/>
        </p:nvSpPr>
        <p:spPr>
          <a:xfrm>
            <a:off x="9132745" y="2130077"/>
            <a:ext cx="4362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ko-KR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7580F38-E2A0-2E6C-DCC6-2735ED504624}"/>
              </a:ext>
            </a:extLst>
          </p:cNvPr>
          <p:cNvSpPr txBox="1"/>
          <p:nvPr/>
        </p:nvSpPr>
        <p:spPr>
          <a:xfrm>
            <a:off x="6828039" y="3950062"/>
            <a:ext cx="4362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ko-KR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7601DA3-0609-8116-3B5B-B1B09D361037}"/>
              </a:ext>
            </a:extLst>
          </p:cNvPr>
          <p:cNvSpPr txBox="1"/>
          <p:nvPr/>
        </p:nvSpPr>
        <p:spPr>
          <a:xfrm>
            <a:off x="3019516" y="3720495"/>
            <a:ext cx="4211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WT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AB6027E-3EE0-6241-1808-4DA21E9969A3}"/>
              </a:ext>
            </a:extLst>
          </p:cNvPr>
          <p:cNvSpPr txBox="1"/>
          <p:nvPr/>
        </p:nvSpPr>
        <p:spPr>
          <a:xfrm>
            <a:off x="3684256" y="3720495"/>
            <a:ext cx="5061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#G3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1981CB2-7AD1-5931-3B14-8D87B4FDEAA7}"/>
              </a:ext>
            </a:extLst>
          </p:cNvPr>
          <p:cNvSpPr txBox="1"/>
          <p:nvPr/>
        </p:nvSpPr>
        <p:spPr>
          <a:xfrm>
            <a:off x="4379840" y="3720495"/>
            <a:ext cx="5061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#G5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6FC7D23-B0AA-FA4A-4817-7E61D0DD3800}"/>
              </a:ext>
            </a:extLst>
          </p:cNvPr>
          <p:cNvSpPr txBox="1"/>
          <p:nvPr/>
        </p:nvSpPr>
        <p:spPr>
          <a:xfrm>
            <a:off x="5071748" y="3720495"/>
            <a:ext cx="5061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NC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7034657-E55C-730B-CDB5-5580E3DE5860}"/>
              </a:ext>
            </a:extLst>
          </p:cNvPr>
          <p:cNvSpPr txBox="1"/>
          <p:nvPr/>
        </p:nvSpPr>
        <p:spPr>
          <a:xfrm>
            <a:off x="5783665" y="3720495"/>
            <a:ext cx="5061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PC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603CBB5-0C61-984D-9306-EC2E4A6DDF45}"/>
              </a:ext>
            </a:extLst>
          </p:cNvPr>
          <p:cNvSpPr txBox="1"/>
          <p:nvPr/>
        </p:nvSpPr>
        <p:spPr>
          <a:xfrm>
            <a:off x="1843648" y="1760319"/>
            <a:ext cx="436228" cy="32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99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74DBA32-86FA-1038-C825-15A55B04EE72}"/>
              </a:ext>
            </a:extLst>
          </p:cNvPr>
          <p:cNvSpPr txBox="1"/>
          <p:nvPr/>
        </p:nvSpPr>
        <p:spPr>
          <a:xfrm>
            <a:off x="6476399" y="4608356"/>
            <a:ext cx="436228" cy="32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99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CDD15B2-6036-B5EA-E544-5CB81B7610C0}"/>
              </a:ext>
            </a:extLst>
          </p:cNvPr>
          <p:cNvSpPr txBox="1"/>
          <p:nvPr/>
        </p:nvSpPr>
        <p:spPr>
          <a:xfrm>
            <a:off x="2225720" y="2134006"/>
            <a:ext cx="4362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ADFEF55F-502D-9327-61DF-8B88019CF406}"/>
              </a:ext>
            </a:extLst>
          </p:cNvPr>
          <p:cNvSpPr txBox="1"/>
          <p:nvPr/>
        </p:nvSpPr>
        <p:spPr>
          <a:xfrm>
            <a:off x="4399782" y="2142382"/>
            <a:ext cx="4362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ko-KR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48192FA6-EA68-F6C6-5434-64AFC27FB1D6}"/>
              </a:ext>
            </a:extLst>
          </p:cNvPr>
          <p:cNvSpPr txBox="1"/>
          <p:nvPr/>
        </p:nvSpPr>
        <p:spPr>
          <a:xfrm>
            <a:off x="2229358" y="4015527"/>
            <a:ext cx="4362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ko-KR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11AFC7E-0F82-90AF-4A8C-AA379E41E57A}"/>
              </a:ext>
            </a:extLst>
          </p:cNvPr>
          <p:cNvSpPr txBox="1"/>
          <p:nvPr/>
        </p:nvSpPr>
        <p:spPr>
          <a:xfrm>
            <a:off x="2341480" y="3720495"/>
            <a:ext cx="3617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CF622F-41E0-9E8C-08B3-A35E39770B15}"/>
              </a:ext>
            </a:extLst>
          </p:cNvPr>
          <p:cNvSpPr txBox="1"/>
          <p:nvPr/>
        </p:nvSpPr>
        <p:spPr>
          <a:xfrm>
            <a:off x="6945832" y="3720495"/>
            <a:ext cx="3617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3D1113-3397-13F3-7F85-766DD5345981}"/>
              </a:ext>
            </a:extLst>
          </p:cNvPr>
          <p:cNvSpPr txBox="1"/>
          <p:nvPr/>
        </p:nvSpPr>
        <p:spPr>
          <a:xfrm>
            <a:off x="6878879" y="4840574"/>
            <a:ext cx="3617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1790310-BACE-ADDF-2CFF-ABDB9197BB44}"/>
              </a:ext>
            </a:extLst>
          </p:cNvPr>
          <p:cNvSpPr txBox="1"/>
          <p:nvPr/>
        </p:nvSpPr>
        <p:spPr>
          <a:xfrm>
            <a:off x="2590289" y="6484453"/>
            <a:ext cx="386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WT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8EF01E-77D1-301D-CF64-01B2F6604E51}"/>
              </a:ext>
            </a:extLst>
          </p:cNvPr>
          <p:cNvSpPr txBox="1"/>
          <p:nvPr/>
        </p:nvSpPr>
        <p:spPr>
          <a:xfrm>
            <a:off x="2969163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24D54E2-F5B8-FB06-3322-5C67547B643B}"/>
              </a:ext>
            </a:extLst>
          </p:cNvPr>
          <p:cNvSpPr txBox="1"/>
          <p:nvPr/>
        </p:nvSpPr>
        <p:spPr>
          <a:xfrm>
            <a:off x="3329402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764800B-9074-B258-21E0-8064FEDEA439}"/>
              </a:ext>
            </a:extLst>
          </p:cNvPr>
          <p:cNvSpPr txBox="1"/>
          <p:nvPr/>
        </p:nvSpPr>
        <p:spPr>
          <a:xfrm>
            <a:off x="3689641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637D157-44C3-43FF-1916-931BFCA42B5F}"/>
              </a:ext>
            </a:extLst>
          </p:cNvPr>
          <p:cNvSpPr txBox="1"/>
          <p:nvPr/>
        </p:nvSpPr>
        <p:spPr>
          <a:xfrm>
            <a:off x="4049880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4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DF7C955-3319-F24A-E405-D43CA079D30C}"/>
              </a:ext>
            </a:extLst>
          </p:cNvPr>
          <p:cNvSpPr txBox="1"/>
          <p:nvPr/>
        </p:nvSpPr>
        <p:spPr>
          <a:xfrm>
            <a:off x="4410119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817B634-55A3-57A3-B4F1-B3E6E28A06BB}"/>
              </a:ext>
            </a:extLst>
          </p:cNvPr>
          <p:cNvSpPr txBox="1"/>
          <p:nvPr/>
        </p:nvSpPr>
        <p:spPr>
          <a:xfrm>
            <a:off x="10552817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NC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79182DD-35E0-FD1E-E0EB-190E42E5C5DD}"/>
              </a:ext>
            </a:extLst>
          </p:cNvPr>
          <p:cNvSpPr txBox="1"/>
          <p:nvPr/>
        </p:nvSpPr>
        <p:spPr>
          <a:xfrm>
            <a:off x="10913052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PC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2E6CC89-9357-5A1F-A2D7-0AA8A9D30433}"/>
              </a:ext>
            </a:extLst>
          </p:cNvPr>
          <p:cNvSpPr txBox="1"/>
          <p:nvPr/>
        </p:nvSpPr>
        <p:spPr>
          <a:xfrm>
            <a:off x="2277309" y="6484453"/>
            <a:ext cx="3201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CF4AE2C-EA6C-1332-1ED6-80F172E4CD2B}"/>
              </a:ext>
            </a:extLst>
          </p:cNvPr>
          <p:cNvSpPr txBox="1"/>
          <p:nvPr/>
        </p:nvSpPr>
        <p:spPr>
          <a:xfrm>
            <a:off x="4770358" y="6484453"/>
            <a:ext cx="386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6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0A365F8-E091-53EF-BAC2-E00FCC758C62}"/>
              </a:ext>
            </a:extLst>
          </p:cNvPr>
          <p:cNvSpPr txBox="1"/>
          <p:nvPr/>
        </p:nvSpPr>
        <p:spPr>
          <a:xfrm>
            <a:off x="5149232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7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3AD6DA0-3D29-D26C-44ED-B81AEEB7429D}"/>
              </a:ext>
            </a:extLst>
          </p:cNvPr>
          <p:cNvSpPr txBox="1"/>
          <p:nvPr/>
        </p:nvSpPr>
        <p:spPr>
          <a:xfrm>
            <a:off x="5509471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8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6AEE734-A36A-B626-2D6E-9DA7C1146237}"/>
              </a:ext>
            </a:extLst>
          </p:cNvPr>
          <p:cNvSpPr txBox="1"/>
          <p:nvPr/>
        </p:nvSpPr>
        <p:spPr>
          <a:xfrm>
            <a:off x="5869710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9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561EAC9-9410-64FB-492A-0D17C01C82AF}"/>
              </a:ext>
            </a:extLst>
          </p:cNvPr>
          <p:cNvSpPr txBox="1"/>
          <p:nvPr/>
        </p:nvSpPr>
        <p:spPr>
          <a:xfrm>
            <a:off x="6229949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740DEB7-071B-C685-9EC6-AF6E1EFA111C}"/>
              </a:ext>
            </a:extLst>
          </p:cNvPr>
          <p:cNvSpPr txBox="1"/>
          <p:nvPr/>
        </p:nvSpPr>
        <p:spPr>
          <a:xfrm>
            <a:off x="6590188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04D27DE-E781-CD64-53A8-8CB37C845E86}"/>
              </a:ext>
            </a:extLst>
          </p:cNvPr>
          <p:cNvSpPr txBox="1"/>
          <p:nvPr/>
        </p:nvSpPr>
        <p:spPr>
          <a:xfrm>
            <a:off x="6950427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A08F8E-FDB2-A782-96ED-2C50AC1C0B95}"/>
              </a:ext>
            </a:extLst>
          </p:cNvPr>
          <p:cNvSpPr txBox="1"/>
          <p:nvPr/>
        </p:nvSpPr>
        <p:spPr>
          <a:xfrm>
            <a:off x="7310666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22E797A-F04B-355D-9AFD-8BF693BB2068}"/>
              </a:ext>
            </a:extLst>
          </p:cNvPr>
          <p:cNvSpPr txBox="1"/>
          <p:nvPr/>
        </p:nvSpPr>
        <p:spPr>
          <a:xfrm>
            <a:off x="7670905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4B26405-0390-B9D8-F427-F833A9DC3903}"/>
              </a:ext>
            </a:extLst>
          </p:cNvPr>
          <p:cNvSpPr txBox="1"/>
          <p:nvPr/>
        </p:nvSpPr>
        <p:spPr>
          <a:xfrm>
            <a:off x="8031144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F705207-2EBB-DA19-4850-73571F431051}"/>
              </a:ext>
            </a:extLst>
          </p:cNvPr>
          <p:cNvSpPr txBox="1"/>
          <p:nvPr/>
        </p:nvSpPr>
        <p:spPr>
          <a:xfrm>
            <a:off x="8391383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16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190D2FA4-2CF9-2A96-4F54-9551445F314C}"/>
              </a:ext>
            </a:extLst>
          </p:cNvPr>
          <p:cNvSpPr txBox="1"/>
          <p:nvPr/>
        </p:nvSpPr>
        <p:spPr>
          <a:xfrm>
            <a:off x="8751622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17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C0FBC7EB-61BA-BA28-6AA2-45C8AA53F404}"/>
              </a:ext>
            </a:extLst>
          </p:cNvPr>
          <p:cNvSpPr txBox="1"/>
          <p:nvPr/>
        </p:nvSpPr>
        <p:spPr>
          <a:xfrm>
            <a:off x="9111861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BD0356C-524E-0852-E094-EC14B2E1D29F}"/>
              </a:ext>
            </a:extLst>
          </p:cNvPr>
          <p:cNvSpPr txBox="1"/>
          <p:nvPr/>
        </p:nvSpPr>
        <p:spPr>
          <a:xfrm>
            <a:off x="9472100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19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8037838-DF9C-52C0-97F7-F677964CF670}"/>
              </a:ext>
            </a:extLst>
          </p:cNvPr>
          <p:cNvSpPr txBox="1"/>
          <p:nvPr/>
        </p:nvSpPr>
        <p:spPr>
          <a:xfrm>
            <a:off x="9832339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6353F8D-4FA1-9EFC-04A7-10A8223B8BA3}"/>
              </a:ext>
            </a:extLst>
          </p:cNvPr>
          <p:cNvSpPr txBox="1"/>
          <p:nvPr/>
        </p:nvSpPr>
        <p:spPr>
          <a:xfrm>
            <a:off x="10192578" y="6484453"/>
            <a:ext cx="3674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134E2A0-3034-7ED4-0E2F-37100DB0DE4C}"/>
              </a:ext>
            </a:extLst>
          </p:cNvPr>
          <p:cNvSpPr txBox="1"/>
          <p:nvPr/>
        </p:nvSpPr>
        <p:spPr>
          <a:xfrm>
            <a:off x="1843590" y="6199516"/>
            <a:ext cx="376315" cy="32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99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pic>
        <p:nvPicPr>
          <p:cNvPr id="96" name="그림 95">
            <a:extLst>
              <a:ext uri="{FF2B5EF4-FFF2-40B4-BE49-F238E27FC236}">
                <a16:creationId xmlns:a16="http://schemas.microsoft.com/office/drawing/2014/main" id="{B39664AC-A585-54AC-2E6E-CCC4D8495820}"/>
              </a:ext>
            </a:extLst>
          </p:cNvPr>
          <p:cNvPicPr>
            <a:picLocks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509"/>
          <a:stretch/>
        </p:blipFill>
        <p:spPr>
          <a:xfrm>
            <a:off x="2203676" y="6699959"/>
            <a:ext cx="6168022" cy="1080000"/>
          </a:xfrm>
          <a:prstGeom prst="rect">
            <a:avLst/>
          </a:prstGeom>
        </p:spPr>
      </p:pic>
      <p:pic>
        <p:nvPicPr>
          <p:cNvPr id="97" name="그림 96">
            <a:extLst>
              <a:ext uri="{FF2B5EF4-FFF2-40B4-BE49-F238E27FC236}">
                <a16:creationId xmlns:a16="http://schemas.microsoft.com/office/drawing/2014/main" id="{712103C5-54BA-2318-E883-B18E02DC1C5F}"/>
              </a:ext>
            </a:extLst>
          </p:cNvPr>
          <p:cNvPicPr>
            <a:picLocks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23"/>
          <a:stretch/>
        </p:blipFill>
        <p:spPr>
          <a:xfrm>
            <a:off x="8371698" y="6699959"/>
            <a:ext cx="2557461" cy="1080000"/>
          </a:xfrm>
          <a:prstGeom prst="rect">
            <a:avLst/>
          </a:prstGeom>
        </p:spPr>
      </p:pic>
      <p:pic>
        <p:nvPicPr>
          <p:cNvPr id="98" name="그림 97" descr="마이크, 옅은이(가) 표시된 사진&#10;&#10;자동 생성된 설명">
            <a:extLst>
              <a:ext uri="{FF2B5EF4-FFF2-40B4-BE49-F238E27FC236}">
                <a16:creationId xmlns:a16="http://schemas.microsoft.com/office/drawing/2014/main" id="{B27A0861-81CF-AEEF-4B8D-C84A6F1D19DC}"/>
              </a:ext>
            </a:extLst>
          </p:cNvPr>
          <p:cNvPicPr>
            <a:picLocks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5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763"/>
          <a:stretch/>
        </p:blipFill>
        <p:spPr>
          <a:xfrm>
            <a:off x="10929159" y="6699959"/>
            <a:ext cx="318164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226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테마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1799</TotalTime>
  <Words>248</Words>
  <Application>Microsoft Office PowerPoint</Application>
  <PresentationFormat>A3 용지(297x420mm)</PresentationFormat>
  <Paragraphs>67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Aptos</vt:lpstr>
      <vt:lpstr>Aptos Display</vt:lpstr>
      <vt:lpstr>Arial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경민 김</dc:creator>
  <cp:lastModifiedBy>DAVE KWON</cp:lastModifiedBy>
  <cp:revision>355</cp:revision>
  <dcterms:created xsi:type="dcterms:W3CDTF">2024-03-21T22:22:02Z</dcterms:created>
  <dcterms:modified xsi:type="dcterms:W3CDTF">2024-07-16T06:30:53Z</dcterms:modified>
</cp:coreProperties>
</file>