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944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D688692-081D-4F2A-9F2D-AF645D5B14AA}">
          <p14:sldIdLst>
            <p14:sldId id="94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7" autoAdjust="0"/>
    <p:restoredTop sz="65802" autoAdjust="0"/>
  </p:normalViewPr>
  <p:slideViewPr>
    <p:cSldViewPr snapToGrid="0">
      <p:cViewPr varScale="1">
        <p:scale>
          <a:sx n="91" d="100"/>
          <a:sy n="91" d="100"/>
        </p:scale>
        <p:origin x="84" y="1820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WON DAVE" userId="ce074c6ed095392d" providerId="LiveId" clId="{B87FCFFF-8384-4168-8E4C-9CB5139575BF}"/>
    <pc:docChg chg="custSel modSld">
      <pc:chgData name="KWON DAVE" userId="ce074c6ed095392d" providerId="LiveId" clId="{B87FCFFF-8384-4168-8E4C-9CB5139575BF}" dt="2024-07-03T06:47:29.638" v="1" actId="1076"/>
      <pc:docMkLst>
        <pc:docMk/>
      </pc:docMkLst>
      <pc:sldChg chg="delSp modSp mod">
        <pc:chgData name="KWON DAVE" userId="ce074c6ed095392d" providerId="LiveId" clId="{B87FCFFF-8384-4168-8E4C-9CB5139575BF}" dt="2024-07-03T06:47:29.638" v="1" actId="1076"/>
        <pc:sldMkLst>
          <pc:docMk/>
          <pc:sldMk cId="2608536468" sldId="944"/>
        </pc:sldMkLst>
        <pc:spChg chg="del">
          <ac:chgData name="KWON DAVE" userId="ce074c6ed095392d" providerId="LiveId" clId="{B87FCFFF-8384-4168-8E4C-9CB5139575BF}" dt="2024-07-03T06:47:26.196" v="0" actId="478"/>
          <ac:spMkLst>
            <pc:docMk/>
            <pc:sldMk cId="2608536468" sldId="944"/>
            <ac:spMk id="5" creationId="{247D0FDE-EA6E-9874-6261-AA0B535F7661}"/>
          </ac:spMkLst>
        </pc:spChg>
        <pc:graphicFrameChg chg="mod">
          <ac:chgData name="KWON DAVE" userId="ce074c6ed095392d" providerId="LiveId" clId="{B87FCFFF-8384-4168-8E4C-9CB5139575BF}" dt="2024-07-03T06:47:29.638" v="1" actId="1076"/>
          <ac:graphicFrameMkLst>
            <pc:docMk/>
            <pc:sldMk cId="2608536468" sldId="944"/>
            <ac:graphicFrameMk id="4" creationId="{F8C274F8-B79A-74C7-BDD3-3647A9AAE047}"/>
          </ac:graphicFrameMkLst>
        </pc:graphicFrameChg>
      </pc:sldChg>
    </pc:docChg>
  </pc:docChgLst>
  <pc:docChgLst>
    <pc:chgData name="KWON DAVE" userId="ce074c6ed095392d" providerId="LiveId" clId="{3F11D884-EA13-43BF-BE49-F019E72A55F2}"/>
    <pc:docChg chg="modSld">
      <pc:chgData name="KWON DAVE" userId="ce074c6ed095392d" providerId="LiveId" clId="{3F11D884-EA13-43BF-BE49-F019E72A55F2}" dt="2024-05-22T10:44:35.085" v="0" actId="20577"/>
      <pc:docMkLst>
        <pc:docMk/>
      </pc:docMkLst>
      <pc:sldChg chg="modNotesTx">
        <pc:chgData name="KWON DAVE" userId="ce074c6ed095392d" providerId="LiveId" clId="{3F11D884-EA13-43BF-BE49-F019E72A55F2}" dt="2024-05-22T10:44:35.085" v="0" actId="20577"/>
        <pc:sldMkLst>
          <pc:docMk/>
          <pc:sldMk cId="712182301" sldId="945"/>
        </pc:sldMkLst>
      </pc:sldChg>
    </pc:docChg>
  </pc:docChgLst>
  <pc:docChgLst>
    <pc:chgData name="경민 김" userId="c95478b7dc70d4ee" providerId="LiveId" clId="{0BF46657-4A0B-48B5-809C-EE5B2A2C5764}"/>
    <pc:docChg chg="modSld">
      <pc:chgData name="경민 김" userId="c95478b7dc70d4ee" providerId="LiveId" clId="{0BF46657-4A0B-48B5-809C-EE5B2A2C5764}" dt="2024-05-22T06:53:38.998" v="1" actId="20577"/>
      <pc:docMkLst>
        <pc:docMk/>
      </pc:docMkLst>
      <pc:sldChg chg="modNotesTx">
        <pc:chgData name="경민 김" userId="c95478b7dc70d4ee" providerId="LiveId" clId="{0BF46657-4A0B-48B5-809C-EE5B2A2C5764}" dt="2024-05-22T06:53:38.998" v="1" actId="20577"/>
        <pc:sldMkLst>
          <pc:docMk/>
          <pc:sldMk cId="2608536468" sldId="944"/>
        </pc:sldMkLst>
      </pc:sldChg>
    </pc:docChg>
  </pc:docChgLst>
  <pc:docChgLst>
    <pc:chgData name="KWON DAVE" userId="ce074c6ed095392d" providerId="LiveId" clId="{52C1AF61-C2A5-496E-A139-74708C8EB050}"/>
    <pc:docChg chg="delSld modSection">
      <pc:chgData name="KWON DAVE" userId="ce074c6ed095392d" providerId="LiveId" clId="{52C1AF61-C2A5-496E-A139-74708C8EB050}" dt="2024-06-03T13:02:06.416" v="0" actId="47"/>
      <pc:docMkLst>
        <pc:docMk/>
      </pc:docMkLst>
      <pc:sldChg chg="del">
        <pc:chgData name="KWON DAVE" userId="ce074c6ed095392d" providerId="LiveId" clId="{52C1AF61-C2A5-496E-A139-74708C8EB050}" dt="2024-06-03T13:02:06.416" v="0" actId="47"/>
        <pc:sldMkLst>
          <pc:docMk/>
          <pc:sldMk cId="3510851299" sldId="262"/>
        </pc:sldMkLst>
      </pc:sldChg>
      <pc:sldChg chg="del">
        <pc:chgData name="KWON DAVE" userId="ce074c6ed095392d" providerId="LiveId" clId="{52C1AF61-C2A5-496E-A139-74708C8EB050}" dt="2024-06-03T13:02:06.416" v="0" actId="47"/>
        <pc:sldMkLst>
          <pc:docMk/>
          <pc:sldMk cId="2262239363" sldId="911"/>
        </pc:sldMkLst>
      </pc:sldChg>
      <pc:sldChg chg="del">
        <pc:chgData name="KWON DAVE" userId="ce074c6ed095392d" providerId="LiveId" clId="{52C1AF61-C2A5-496E-A139-74708C8EB050}" dt="2024-06-03T13:02:06.416" v="0" actId="47"/>
        <pc:sldMkLst>
          <pc:docMk/>
          <pc:sldMk cId="1479226672" sldId="943"/>
        </pc:sldMkLst>
      </pc:sldChg>
      <pc:sldChg chg="del">
        <pc:chgData name="KWON DAVE" userId="ce074c6ed095392d" providerId="LiveId" clId="{52C1AF61-C2A5-496E-A139-74708C8EB050}" dt="2024-06-03T13:02:06.416" v="0" actId="47"/>
        <pc:sldMkLst>
          <pc:docMk/>
          <pc:sldMk cId="712182301" sldId="945"/>
        </pc:sldMkLst>
      </pc:sldChg>
      <pc:sldChg chg="del">
        <pc:chgData name="KWON DAVE" userId="ce074c6ed095392d" providerId="LiveId" clId="{52C1AF61-C2A5-496E-A139-74708C8EB050}" dt="2024-06-03T13:02:06.416" v="0" actId="47"/>
        <pc:sldMkLst>
          <pc:docMk/>
          <pc:sldMk cId="328293444" sldId="947"/>
        </pc:sldMkLst>
      </pc:sldChg>
    </pc:docChg>
  </pc:docChgLst>
  <pc:docChgLst>
    <pc:chgData name="KWON DAVE" userId="ce074c6ed095392d" providerId="LiveId" clId="{47038CB6-CF7F-4E23-A1C0-13A73C456E73}"/>
    <pc:docChg chg="modSld">
      <pc:chgData name="KWON DAVE" userId="ce074c6ed095392d" providerId="LiveId" clId="{47038CB6-CF7F-4E23-A1C0-13A73C456E73}" dt="2024-07-16T06:31:45.800" v="0" actId="20577"/>
      <pc:docMkLst>
        <pc:docMk/>
      </pc:docMkLst>
      <pc:sldChg chg="modNotesTx">
        <pc:chgData name="KWON DAVE" userId="ce074c6ed095392d" providerId="LiveId" clId="{47038CB6-CF7F-4E23-A1C0-13A73C456E73}" dt="2024-07-16T06:31:45.800" v="0" actId="20577"/>
        <pc:sldMkLst>
          <pc:docMk/>
          <pc:sldMk cId="2608536468" sldId="944"/>
        </pc:sldMkLst>
      </pc:sldChg>
    </pc:docChg>
  </pc:docChgLst>
  <pc:docChgLst>
    <pc:chgData name="경민 김" userId="c95478b7dc70d4ee" providerId="LiveId" clId="{9C69B5BC-3AB7-43C6-A64A-EC9A6A7046F3}"/>
    <pc:docChg chg="modSld">
      <pc:chgData name="경민 김" userId="c95478b7dc70d4ee" providerId="LiveId" clId="{9C69B5BC-3AB7-43C6-A64A-EC9A6A7046F3}" dt="2024-05-23T22:39:34.094" v="11" actId="20577"/>
      <pc:docMkLst>
        <pc:docMk/>
      </pc:docMkLst>
      <pc:sldChg chg="modNotesTx">
        <pc:chgData name="경민 김" userId="c95478b7dc70d4ee" providerId="LiveId" clId="{9C69B5BC-3AB7-43C6-A64A-EC9A6A7046F3}" dt="2024-05-23T22:39:03.609" v="5" actId="20577"/>
        <pc:sldMkLst>
          <pc:docMk/>
          <pc:sldMk cId="3510851299" sldId="262"/>
        </pc:sldMkLst>
      </pc:sldChg>
      <pc:sldChg chg="modNotesTx">
        <pc:chgData name="경민 김" userId="c95478b7dc70d4ee" providerId="LiveId" clId="{9C69B5BC-3AB7-43C6-A64A-EC9A6A7046F3}" dt="2024-05-23T22:39:34.094" v="11" actId="20577"/>
        <pc:sldMkLst>
          <pc:docMk/>
          <pc:sldMk cId="2608536468" sldId="944"/>
        </pc:sldMkLst>
      </pc:sldChg>
    </pc:docChg>
  </pc:docChgLst>
  <pc:docChgLst>
    <pc:chgData name="KWON DAVE" userId="ce074c6ed095392d" providerId="LiveId" clId="{256D20C5-BD47-4EF2-826F-35C5CC92CA2B}"/>
    <pc:docChg chg="modSld">
      <pc:chgData name="KWON DAVE" userId="ce074c6ed095392d" providerId="LiveId" clId="{256D20C5-BD47-4EF2-826F-35C5CC92CA2B}" dt="2024-06-19T11:40:41.266" v="0"/>
      <pc:docMkLst>
        <pc:docMk/>
      </pc:docMkLst>
      <pc:sldChg chg="modNotesTx">
        <pc:chgData name="KWON DAVE" userId="ce074c6ed095392d" providerId="LiveId" clId="{256D20C5-BD47-4EF2-826F-35C5CC92CA2B}" dt="2024-06-19T11:40:41.266" v="0"/>
        <pc:sldMkLst>
          <pc:docMk/>
          <pc:sldMk cId="2608536468" sldId="944"/>
        </pc:sldMkLst>
      </pc:sldChg>
    </pc:docChg>
  </pc:docChgLst>
  <pc:docChgLst>
    <pc:chgData name="KWON DAVE" userId="ce074c6ed095392d" providerId="LiveId" clId="{B2023C9A-A2D4-445B-9AB9-ACEF263CC667}"/>
    <pc:docChg chg="custSel modSld">
      <pc:chgData name="KWON DAVE" userId="ce074c6ed095392d" providerId="LiveId" clId="{B2023C9A-A2D4-445B-9AB9-ACEF263CC667}" dt="2024-06-27T08:19:55.513" v="20" actId="123"/>
      <pc:docMkLst>
        <pc:docMk/>
      </pc:docMkLst>
      <pc:sldChg chg="addSp delSp modSp mod">
        <pc:chgData name="KWON DAVE" userId="ce074c6ed095392d" providerId="LiveId" clId="{B2023C9A-A2D4-445B-9AB9-ACEF263CC667}" dt="2024-06-27T08:19:55.513" v="20" actId="123"/>
        <pc:sldMkLst>
          <pc:docMk/>
          <pc:sldMk cId="2608536468" sldId="944"/>
        </pc:sldMkLst>
        <pc:spChg chg="del">
          <ac:chgData name="KWON DAVE" userId="ce074c6ed095392d" providerId="LiveId" clId="{B2023C9A-A2D4-445B-9AB9-ACEF263CC667}" dt="2024-06-27T08:19:27.116" v="7" actId="478"/>
          <ac:spMkLst>
            <pc:docMk/>
            <pc:sldMk cId="2608536468" sldId="944"/>
            <ac:spMk id="2" creationId="{8E429A38-C363-BB29-1BD5-2E87C14424EA}"/>
          </ac:spMkLst>
        </pc:spChg>
        <pc:spChg chg="add mod">
          <ac:chgData name="KWON DAVE" userId="ce074c6ed095392d" providerId="LiveId" clId="{B2023C9A-A2D4-445B-9AB9-ACEF263CC667}" dt="2024-06-27T08:19:55.513" v="20" actId="123"/>
          <ac:spMkLst>
            <pc:docMk/>
            <pc:sldMk cId="2608536468" sldId="944"/>
            <ac:spMk id="5" creationId="{247D0FDE-EA6E-9874-6261-AA0B535F7661}"/>
          </ac:spMkLst>
        </pc:spChg>
        <pc:graphicFrameChg chg="mod">
          <ac:chgData name="KWON DAVE" userId="ce074c6ed095392d" providerId="LiveId" clId="{B2023C9A-A2D4-445B-9AB9-ACEF263CC667}" dt="2024-06-27T08:19:35.296" v="11" actId="1036"/>
          <ac:graphicFrameMkLst>
            <pc:docMk/>
            <pc:sldMk cId="2608536468" sldId="944"/>
            <ac:graphicFrameMk id="4" creationId="{F8C274F8-B79A-74C7-BDD3-3647A9AAE04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2204B-1793-4CA9-8571-A1469428C180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E91F9-5B97-4E5B-83A8-C5B9AD184B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267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="1" dirty="0">
                <a:ea typeface="맑은 고딕"/>
              </a:rPr>
              <a:t>Supplementary Table S1. Blood test results of </a:t>
            </a:r>
            <a:r>
              <a:rPr lang="en-US" altLang="ko-KR" b="1" i="1" dirty="0">
                <a:ea typeface="맑은 고딕"/>
              </a:rPr>
              <a:t>PRNP</a:t>
            </a:r>
            <a:r>
              <a:rPr lang="en-US" altLang="ko-KR" b="1" dirty="0">
                <a:ea typeface="맑은 고딕"/>
              </a:rPr>
              <a:t> Hetero knockout F1 Individuals.</a:t>
            </a:r>
          </a:p>
          <a:p>
            <a:r>
              <a:rPr lang="en-US" dirty="0"/>
              <a:t>Table presenting comprehensive blood test results for PRNP hetero-knockout F1 individuals, identified as G3-1 (19 months), G3-2 (20 months), G3-3 (20 months), and G7-1 (24 months).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5614-599B-44DA-A606-3B4A19015FD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871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44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633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6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629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68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349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7727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4828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319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331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618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214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1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1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F8C274F8-B79A-74C7-BDD3-3647A9AAE0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924667"/>
              </p:ext>
            </p:extLst>
          </p:nvPr>
        </p:nvGraphicFramePr>
        <p:xfrm>
          <a:off x="2427194" y="547203"/>
          <a:ext cx="7947211" cy="8506793"/>
        </p:xfrm>
        <a:graphic>
          <a:graphicData uri="http://schemas.openxmlformats.org/drawingml/2006/table">
            <a:tbl>
              <a:tblPr/>
              <a:tblGrid>
                <a:gridCol w="1023143">
                  <a:extLst>
                    <a:ext uri="{9D8B030D-6E8A-4147-A177-3AD203B41FA5}">
                      <a16:colId xmlns:a16="http://schemas.microsoft.com/office/drawing/2014/main" val="2248401216"/>
                    </a:ext>
                  </a:extLst>
                </a:gridCol>
                <a:gridCol w="788888">
                  <a:extLst>
                    <a:ext uri="{9D8B030D-6E8A-4147-A177-3AD203B41FA5}">
                      <a16:colId xmlns:a16="http://schemas.microsoft.com/office/drawing/2014/main" val="929338131"/>
                    </a:ext>
                  </a:extLst>
                </a:gridCol>
                <a:gridCol w="788888">
                  <a:extLst>
                    <a:ext uri="{9D8B030D-6E8A-4147-A177-3AD203B41FA5}">
                      <a16:colId xmlns:a16="http://schemas.microsoft.com/office/drawing/2014/main" val="2513190146"/>
                    </a:ext>
                  </a:extLst>
                </a:gridCol>
                <a:gridCol w="788888">
                  <a:extLst>
                    <a:ext uri="{9D8B030D-6E8A-4147-A177-3AD203B41FA5}">
                      <a16:colId xmlns:a16="http://schemas.microsoft.com/office/drawing/2014/main" val="409882714"/>
                    </a:ext>
                  </a:extLst>
                </a:gridCol>
                <a:gridCol w="788888">
                  <a:extLst>
                    <a:ext uri="{9D8B030D-6E8A-4147-A177-3AD203B41FA5}">
                      <a16:colId xmlns:a16="http://schemas.microsoft.com/office/drawing/2014/main" val="3354924325"/>
                    </a:ext>
                  </a:extLst>
                </a:gridCol>
                <a:gridCol w="826979">
                  <a:extLst>
                    <a:ext uri="{9D8B030D-6E8A-4147-A177-3AD203B41FA5}">
                      <a16:colId xmlns:a16="http://schemas.microsoft.com/office/drawing/2014/main" val="946304711"/>
                    </a:ext>
                  </a:extLst>
                </a:gridCol>
                <a:gridCol w="826979">
                  <a:extLst>
                    <a:ext uri="{9D8B030D-6E8A-4147-A177-3AD203B41FA5}">
                      <a16:colId xmlns:a16="http://schemas.microsoft.com/office/drawing/2014/main" val="1076998724"/>
                    </a:ext>
                  </a:extLst>
                </a:gridCol>
                <a:gridCol w="1123434">
                  <a:extLst>
                    <a:ext uri="{9D8B030D-6E8A-4147-A177-3AD203B41FA5}">
                      <a16:colId xmlns:a16="http://schemas.microsoft.com/office/drawing/2014/main" val="2489859678"/>
                    </a:ext>
                  </a:extLst>
                </a:gridCol>
                <a:gridCol w="991124">
                  <a:extLst>
                    <a:ext uri="{9D8B030D-6E8A-4147-A177-3AD203B41FA5}">
                      <a16:colId xmlns:a16="http://schemas.microsoft.com/office/drawing/2014/main" val="3201927060"/>
                    </a:ext>
                  </a:extLst>
                </a:gridCol>
              </a:tblGrid>
              <a:tr h="391650">
                <a:tc row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Parameters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함초롬바탕" panose="02030604000101010101" pitchFamily="18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F1 Individuals</a:t>
                      </a: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Reference range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Rebhun</a:t>
                      </a: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Reference range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Rebhun</a:t>
                      </a: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Unit</a:t>
                      </a:r>
                      <a:endParaRPr lang="en-US" sz="12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6063630"/>
                  </a:ext>
                </a:extLst>
              </a:tr>
              <a:tr h="64506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</a:rPr>
                        <a:t>G3-1</a:t>
                      </a: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G3-2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G3-3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G7-1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min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max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042741"/>
                  </a:ext>
                </a:extLst>
              </a:tr>
              <a:tr h="67285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WBC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7240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11230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1130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11030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4900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12000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4900-12000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/ul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656885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RBC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859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971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1113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930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510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760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510-760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10000/</a:t>
                      </a:r>
                      <a:r>
                        <a:rPr 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ul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982773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Hb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12.2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13.9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14.3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13.3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8.5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12.2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8.5-12.2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g/dl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233685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PCV</a:t>
                      </a:r>
                      <a:endParaRPr lang="en-US" sz="1200" b="1" kern="0" spc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42.6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43.2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39.3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%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509119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Platelet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31.7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46.3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44.8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13.8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19.3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63.7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41.2-100.3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10000/ul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4832924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ALT</a:t>
                      </a:r>
                      <a:endParaRPr lang="en-US" sz="1200" b="1" kern="0" spc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26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U/L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329524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AST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83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93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85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162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53-162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U/L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9841793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ALP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194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205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238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78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23-78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U/L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6837605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BUN</a:t>
                      </a:r>
                      <a:endParaRPr lang="en-US" sz="1200" b="1" kern="0" spc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9.5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9.2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8.8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6.9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10-25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mg/dl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984296"/>
                  </a:ext>
                </a:extLst>
              </a:tr>
              <a:tr h="39165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Creatinine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1.27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1.03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1.59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0.81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0.4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0.4-1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mg/dl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4580618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Glucose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54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55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71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77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31-77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mg/dl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1362745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T.bil</a:t>
                      </a:r>
                      <a:endParaRPr lang="en-US" sz="1200" b="1" kern="0" spc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0.1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0.16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0.14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0.13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0.1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0.0-0.1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mg/dl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8286301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Albumin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3.47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4.2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4.18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4.06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3.2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4.2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3.2-4.2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g/dl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5326059"/>
                  </a:ext>
                </a:extLst>
              </a:tr>
              <a:tr h="39165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Total protein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7.19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7.98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7.92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7.34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7.2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7.2-9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g/dl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817638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Globulin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3.72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3.78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3.74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3.28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3.5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5.8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3.5-5.8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g/dl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7770629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GGT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11-39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U/L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3175636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Ca</a:t>
                      </a:r>
                      <a:endParaRPr lang="en-US" sz="1200" b="1" kern="0" spc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9.7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11.3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10.6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11.2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8.3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10.4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8.3-10.4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mg/dl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7874010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6.8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7.5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7.7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8.4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4.2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7.7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4.2-7.7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mg/dl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742959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Na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144.4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146.8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148.2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151.5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134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145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134-145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mEq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/L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2216992"/>
                  </a:ext>
                </a:extLst>
              </a:tr>
              <a:tr h="329278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5.74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7.09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6.01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5.67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3.9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5.3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3.9-5.3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mEq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/L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650316"/>
                  </a:ext>
                </a:extLst>
              </a:tr>
              <a:tr h="327255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</a:t>
                      </a: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105.1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106.4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108.1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105.5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94</a:t>
                      </a:r>
                      <a:endParaRPr lang="en-US" sz="1200" kern="0" spc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105</a:t>
                      </a:r>
                      <a:endParaRPr lang="en-US" sz="1200" kern="0" spc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94-105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mEq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/L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70359" marR="70359" marT="35180" marB="351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5610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8536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1800</TotalTime>
  <Words>314</Words>
  <Application>Microsoft Office PowerPoint</Application>
  <PresentationFormat>A3 용지(297x420mm)</PresentationFormat>
  <Paragraphs>205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함초롬바탕</vt:lpstr>
      <vt:lpstr>Aptos</vt:lpstr>
      <vt:lpstr>Aptos Display</vt:lpstr>
      <vt:lpstr>Arial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경민 김</dc:creator>
  <cp:lastModifiedBy>DAVE KWON</cp:lastModifiedBy>
  <cp:revision>355</cp:revision>
  <dcterms:created xsi:type="dcterms:W3CDTF">2024-03-21T22:22:02Z</dcterms:created>
  <dcterms:modified xsi:type="dcterms:W3CDTF">2024-07-16T06:31:53Z</dcterms:modified>
</cp:coreProperties>
</file>